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6" r:id="rId1"/>
    <p:sldMasterId id="2147483798" r:id="rId2"/>
    <p:sldMasterId id="2147483813" r:id="rId3"/>
    <p:sldMasterId id="2147483826" r:id="rId4"/>
    <p:sldMasterId id="2147483838" r:id="rId5"/>
  </p:sldMasterIdLst>
  <p:notesMasterIdLst>
    <p:notesMasterId r:id="rId20"/>
  </p:notesMasterIdLst>
  <p:handoutMasterIdLst>
    <p:handoutMasterId r:id="rId21"/>
  </p:handoutMasterIdLst>
  <p:sldIdLst>
    <p:sldId id="723" r:id="rId6"/>
    <p:sldId id="730" r:id="rId7"/>
    <p:sldId id="733" r:id="rId8"/>
    <p:sldId id="759" r:id="rId9"/>
    <p:sldId id="737" r:id="rId10"/>
    <p:sldId id="743" r:id="rId11"/>
    <p:sldId id="744" r:id="rId12"/>
    <p:sldId id="748" r:id="rId13"/>
    <p:sldId id="749" r:id="rId14"/>
    <p:sldId id="755" r:id="rId15"/>
    <p:sldId id="757" r:id="rId16"/>
    <p:sldId id="756" r:id="rId17"/>
    <p:sldId id="708" r:id="rId18"/>
    <p:sldId id="698" r:id="rId19"/>
  </p:sldIdLst>
  <p:sldSz cx="9144000" cy="6858000" type="screen4x3"/>
  <p:notesSz cx="6797675" cy="9928225"/>
  <p:defaultTextStyle>
    <a:defPPr>
      <a:defRPr lang="en-GB"/>
    </a:defPPr>
    <a:lvl1pPr algn="l" rtl="0" fontAlgn="base">
      <a:spcBef>
        <a:spcPct val="0"/>
      </a:spcBef>
      <a:spcAft>
        <a:spcPct val="0"/>
      </a:spcAft>
      <a:defRPr sz="7600" b="1" kern="1200">
        <a:solidFill>
          <a:srgbClr val="FFD624"/>
        </a:solidFill>
        <a:latin typeface="Verdana" pitchFamily="34" charset="0"/>
        <a:ea typeface="+mn-ea"/>
        <a:cs typeface="+mn-cs"/>
      </a:defRPr>
    </a:lvl1pPr>
    <a:lvl2pPr marL="457200" algn="l" rtl="0" fontAlgn="base">
      <a:spcBef>
        <a:spcPct val="0"/>
      </a:spcBef>
      <a:spcAft>
        <a:spcPct val="0"/>
      </a:spcAft>
      <a:defRPr sz="7600" b="1" kern="1200">
        <a:solidFill>
          <a:srgbClr val="FFD624"/>
        </a:solidFill>
        <a:latin typeface="Verdana" pitchFamily="34" charset="0"/>
        <a:ea typeface="+mn-ea"/>
        <a:cs typeface="+mn-cs"/>
      </a:defRPr>
    </a:lvl2pPr>
    <a:lvl3pPr marL="914400" algn="l" rtl="0" fontAlgn="base">
      <a:spcBef>
        <a:spcPct val="0"/>
      </a:spcBef>
      <a:spcAft>
        <a:spcPct val="0"/>
      </a:spcAft>
      <a:defRPr sz="7600" b="1" kern="1200">
        <a:solidFill>
          <a:srgbClr val="FFD624"/>
        </a:solidFill>
        <a:latin typeface="Verdana" pitchFamily="34" charset="0"/>
        <a:ea typeface="+mn-ea"/>
        <a:cs typeface="+mn-cs"/>
      </a:defRPr>
    </a:lvl3pPr>
    <a:lvl4pPr marL="1371600" algn="l" rtl="0" fontAlgn="base">
      <a:spcBef>
        <a:spcPct val="0"/>
      </a:spcBef>
      <a:spcAft>
        <a:spcPct val="0"/>
      </a:spcAft>
      <a:defRPr sz="7600" b="1" kern="1200">
        <a:solidFill>
          <a:srgbClr val="FFD624"/>
        </a:solidFill>
        <a:latin typeface="Verdana" pitchFamily="34" charset="0"/>
        <a:ea typeface="+mn-ea"/>
        <a:cs typeface="+mn-cs"/>
      </a:defRPr>
    </a:lvl4pPr>
    <a:lvl5pPr marL="1828800" algn="l" rtl="0" fontAlgn="base">
      <a:spcBef>
        <a:spcPct val="0"/>
      </a:spcBef>
      <a:spcAft>
        <a:spcPct val="0"/>
      </a:spcAft>
      <a:defRPr sz="7600" b="1" kern="1200">
        <a:solidFill>
          <a:srgbClr val="FFD624"/>
        </a:solidFill>
        <a:latin typeface="Verdana" pitchFamily="34" charset="0"/>
        <a:ea typeface="+mn-ea"/>
        <a:cs typeface="+mn-cs"/>
      </a:defRPr>
    </a:lvl5pPr>
    <a:lvl6pPr marL="2286000" algn="l" defTabSz="914400" rtl="0" eaLnBrk="1" latinLnBrk="0" hangingPunct="1">
      <a:defRPr sz="7600" b="1" kern="1200">
        <a:solidFill>
          <a:srgbClr val="FFD624"/>
        </a:solidFill>
        <a:latin typeface="Verdana" pitchFamily="34" charset="0"/>
        <a:ea typeface="+mn-ea"/>
        <a:cs typeface="+mn-cs"/>
      </a:defRPr>
    </a:lvl6pPr>
    <a:lvl7pPr marL="2743200" algn="l" defTabSz="914400" rtl="0" eaLnBrk="1" latinLnBrk="0" hangingPunct="1">
      <a:defRPr sz="7600" b="1" kern="1200">
        <a:solidFill>
          <a:srgbClr val="FFD624"/>
        </a:solidFill>
        <a:latin typeface="Verdana" pitchFamily="34" charset="0"/>
        <a:ea typeface="+mn-ea"/>
        <a:cs typeface="+mn-cs"/>
      </a:defRPr>
    </a:lvl7pPr>
    <a:lvl8pPr marL="3200400" algn="l" defTabSz="914400" rtl="0" eaLnBrk="1" latinLnBrk="0" hangingPunct="1">
      <a:defRPr sz="7600" b="1" kern="1200">
        <a:solidFill>
          <a:srgbClr val="FFD624"/>
        </a:solidFill>
        <a:latin typeface="Verdana" pitchFamily="34" charset="0"/>
        <a:ea typeface="+mn-ea"/>
        <a:cs typeface="+mn-cs"/>
      </a:defRPr>
    </a:lvl8pPr>
    <a:lvl9pPr marL="3657600" algn="l" defTabSz="914400" rtl="0" eaLnBrk="1" latinLnBrk="0" hangingPunct="1">
      <a:defRPr sz="7600" b="1" kern="1200">
        <a:solidFill>
          <a:srgbClr val="FFD624"/>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334" userDrawn="1">
          <p15:clr>
            <a:srgbClr val="A4A3A4"/>
          </p15:clr>
        </p15:guide>
        <p15:guide id="2" pos="2073" userDrawn="1">
          <p15:clr>
            <a:srgbClr val="A4A3A4"/>
          </p15:clr>
        </p15:guide>
        <p15:guide id="3" orient="horz" pos="3122" userDrawn="1">
          <p15:clr>
            <a:srgbClr val="A4A3A4"/>
          </p15:clr>
        </p15:guide>
        <p15:guide id="4" pos="2138" userDrawn="1">
          <p15:clr>
            <a:srgbClr val="A4A3A4"/>
          </p15:clr>
        </p15:guide>
        <p15:guide id="5" orient="horz" pos="3340" userDrawn="1">
          <p15:clr>
            <a:srgbClr val="A4A3A4"/>
          </p15:clr>
        </p15:guide>
        <p15:guide id="6" orient="horz" pos="3127" userDrawn="1">
          <p15:clr>
            <a:srgbClr val="A4A3A4"/>
          </p15:clr>
        </p15:guide>
        <p15:guide id="7" pos="2078" userDrawn="1">
          <p15:clr>
            <a:srgbClr val="A4A3A4"/>
          </p15:clr>
        </p15:guide>
        <p15:guide id="8" pos="214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Benczur" initials="PB" lastIdx="15" clrIdx="0"/>
  <p:cmAuthor id="2" name="Peter HARASZTOSI" initials="PH" lastIdx="1" clrIdx="1">
    <p:extLst/>
  </p:cmAuthor>
  <p:cmAuthor id="3" name="Benczúr Péter" initials="BP" lastIdx="0" clrIdx="2">
    <p:extLst>
      <p:ext uri="{19B8F6BF-5375-455C-9EA6-DF929625EA0E}">
        <p15:presenceInfo xmlns:p15="http://schemas.microsoft.com/office/powerpoint/2012/main" userId="acdbfd8f5385dd4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D99"/>
    <a:srgbClr val="FFCC00"/>
    <a:srgbClr val="FF3300"/>
    <a:srgbClr val="FF9900"/>
    <a:srgbClr val="CC3300"/>
    <a:srgbClr val="996600"/>
    <a:srgbClr val="003300"/>
    <a:srgbClr val="2E6437"/>
    <a:srgbClr val="FF0000"/>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39" autoAdjust="0"/>
    <p:restoredTop sz="77233" autoAdjust="0"/>
  </p:normalViewPr>
  <p:slideViewPr>
    <p:cSldViewPr snapToGrid="0">
      <p:cViewPr varScale="1">
        <p:scale>
          <a:sx n="83" d="100"/>
          <a:sy n="83" d="100"/>
        </p:scale>
        <p:origin x="216" y="1064"/>
      </p:cViewPr>
      <p:guideLst>
        <p:guide orient="horz" pos="2160"/>
        <p:guide pos="2880"/>
      </p:guideLst>
    </p:cSldViewPr>
  </p:slideViewPr>
  <p:outlineViewPr>
    <p:cViewPr>
      <p:scale>
        <a:sx n="33" d="100"/>
        <a:sy n="33" d="100"/>
      </p:scale>
      <p:origin x="0" y="45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8" d="100"/>
          <a:sy n="78" d="100"/>
        </p:scale>
        <p:origin x="-3366" y="-108"/>
      </p:cViewPr>
      <p:guideLst>
        <p:guide orient="horz" pos="3334"/>
        <p:guide pos="2073"/>
        <p:guide orient="horz" pos="3122"/>
        <p:guide pos="2138"/>
        <p:guide orient="horz" pos="3340"/>
        <p:guide orient="horz" pos="3127"/>
        <p:guide pos="2078"/>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5" y="0"/>
            <a:ext cx="2946401" cy="496970"/>
          </a:xfrm>
          <a:prstGeom prst="rect">
            <a:avLst/>
          </a:prstGeom>
          <a:noFill/>
          <a:ln w="9525">
            <a:noFill/>
            <a:miter lim="800000"/>
            <a:headEnd/>
            <a:tailEnd/>
          </a:ln>
          <a:effectLst/>
        </p:spPr>
        <p:txBody>
          <a:bodyPr vert="horz" wrap="square" lIns="94986" tIns="47493" rIns="94986" bIns="47493" numCol="1" anchor="t" anchorCtr="0" compatLnSpc="1">
            <a:prstTxWarp prst="textNoShape">
              <a:avLst/>
            </a:prstTxWarp>
          </a:bodyPr>
          <a:lstStyle>
            <a:lvl1pPr>
              <a:defRPr sz="1200" b="0">
                <a:solidFill>
                  <a:schemeClr val="tx1"/>
                </a:solidFill>
                <a:latin typeface="Arial" charset="0"/>
              </a:defRPr>
            </a:lvl1pPr>
          </a:lstStyle>
          <a:p>
            <a:pPr>
              <a:defRPr/>
            </a:pPr>
            <a:endParaRPr lang="en-GB"/>
          </a:p>
        </p:txBody>
      </p:sp>
      <p:sp>
        <p:nvSpPr>
          <p:cNvPr id="37891" name="Rectangle 3"/>
          <p:cNvSpPr>
            <a:spLocks noGrp="1" noChangeArrowheads="1"/>
          </p:cNvSpPr>
          <p:nvPr>
            <p:ph type="dt" sz="quarter" idx="1"/>
          </p:nvPr>
        </p:nvSpPr>
        <p:spPr bwMode="auto">
          <a:xfrm>
            <a:off x="3849690" y="0"/>
            <a:ext cx="2946401" cy="496970"/>
          </a:xfrm>
          <a:prstGeom prst="rect">
            <a:avLst/>
          </a:prstGeom>
          <a:noFill/>
          <a:ln w="9525">
            <a:noFill/>
            <a:miter lim="800000"/>
            <a:headEnd/>
            <a:tailEnd/>
          </a:ln>
          <a:effectLst/>
        </p:spPr>
        <p:txBody>
          <a:bodyPr vert="horz" wrap="square" lIns="94986" tIns="47493" rIns="94986" bIns="47493" numCol="1" anchor="t" anchorCtr="0" compatLnSpc="1">
            <a:prstTxWarp prst="textNoShape">
              <a:avLst/>
            </a:prstTxWarp>
          </a:bodyPr>
          <a:lstStyle>
            <a:lvl1pPr algn="r">
              <a:defRPr sz="1200" b="0">
                <a:solidFill>
                  <a:schemeClr val="tx1"/>
                </a:solidFill>
                <a:latin typeface="Arial" charset="0"/>
              </a:defRPr>
            </a:lvl1pPr>
          </a:lstStyle>
          <a:p>
            <a:pPr>
              <a:defRPr/>
            </a:pPr>
            <a:endParaRPr lang="en-GB"/>
          </a:p>
        </p:txBody>
      </p:sp>
      <p:sp>
        <p:nvSpPr>
          <p:cNvPr id="37892" name="Rectangle 4"/>
          <p:cNvSpPr>
            <a:spLocks noGrp="1" noChangeArrowheads="1"/>
          </p:cNvSpPr>
          <p:nvPr>
            <p:ph type="ftr" sz="quarter" idx="2"/>
          </p:nvPr>
        </p:nvSpPr>
        <p:spPr bwMode="auto">
          <a:xfrm>
            <a:off x="5" y="9429681"/>
            <a:ext cx="2946401" cy="496969"/>
          </a:xfrm>
          <a:prstGeom prst="rect">
            <a:avLst/>
          </a:prstGeom>
          <a:noFill/>
          <a:ln w="9525">
            <a:noFill/>
            <a:miter lim="800000"/>
            <a:headEnd/>
            <a:tailEnd/>
          </a:ln>
          <a:effectLst/>
        </p:spPr>
        <p:txBody>
          <a:bodyPr vert="horz" wrap="square" lIns="94986" tIns="47493" rIns="94986" bIns="47493" numCol="1" anchor="b" anchorCtr="0" compatLnSpc="1">
            <a:prstTxWarp prst="textNoShape">
              <a:avLst/>
            </a:prstTxWarp>
          </a:bodyPr>
          <a:lstStyle>
            <a:lvl1pPr>
              <a:defRPr sz="1200" b="0">
                <a:solidFill>
                  <a:schemeClr val="tx1"/>
                </a:solidFill>
                <a:latin typeface="Arial" charset="0"/>
              </a:defRPr>
            </a:lvl1pPr>
          </a:lstStyle>
          <a:p>
            <a:pPr>
              <a:defRPr/>
            </a:pPr>
            <a:endParaRPr lang="en-GB"/>
          </a:p>
        </p:txBody>
      </p:sp>
      <p:sp>
        <p:nvSpPr>
          <p:cNvPr id="37893" name="Rectangle 5"/>
          <p:cNvSpPr>
            <a:spLocks noGrp="1" noChangeArrowheads="1"/>
          </p:cNvSpPr>
          <p:nvPr>
            <p:ph type="sldNum" sz="quarter" idx="3"/>
          </p:nvPr>
        </p:nvSpPr>
        <p:spPr bwMode="auto">
          <a:xfrm>
            <a:off x="3849690" y="9429681"/>
            <a:ext cx="2946401" cy="496969"/>
          </a:xfrm>
          <a:prstGeom prst="rect">
            <a:avLst/>
          </a:prstGeom>
          <a:noFill/>
          <a:ln w="9525">
            <a:noFill/>
            <a:miter lim="800000"/>
            <a:headEnd/>
            <a:tailEnd/>
          </a:ln>
          <a:effectLst/>
        </p:spPr>
        <p:txBody>
          <a:bodyPr vert="horz" wrap="square" lIns="94986" tIns="47493" rIns="94986" bIns="47493" numCol="1" anchor="b" anchorCtr="0" compatLnSpc="1">
            <a:prstTxWarp prst="textNoShape">
              <a:avLst/>
            </a:prstTxWarp>
          </a:bodyPr>
          <a:lstStyle>
            <a:lvl1pPr algn="r">
              <a:defRPr sz="1200" b="0">
                <a:solidFill>
                  <a:schemeClr val="tx1"/>
                </a:solidFill>
                <a:latin typeface="Arial" charset="0"/>
              </a:defRPr>
            </a:lvl1pPr>
          </a:lstStyle>
          <a:p>
            <a:pPr>
              <a:defRPr/>
            </a:pPr>
            <a:fld id="{5EC7A9CE-B5D3-4830-AA57-DD8049CE9F26}" type="slidenum">
              <a:rPr lang="en-GB"/>
              <a:pPr>
                <a:defRPr/>
              </a:pPr>
              <a:t>‹#›</a:t>
            </a:fld>
            <a:endParaRPr lang="en-GB"/>
          </a:p>
        </p:txBody>
      </p:sp>
    </p:spTree>
    <p:extLst>
      <p:ext uri="{BB962C8B-B14F-4D97-AF65-F5344CB8AC3E}">
        <p14:creationId xmlns:p14="http://schemas.microsoft.com/office/powerpoint/2010/main" val="353676622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5" y="0"/>
            <a:ext cx="2946401" cy="496970"/>
          </a:xfrm>
          <a:prstGeom prst="rect">
            <a:avLst/>
          </a:prstGeom>
          <a:noFill/>
          <a:ln w="9525">
            <a:noFill/>
            <a:miter lim="800000"/>
            <a:headEnd/>
            <a:tailEnd/>
          </a:ln>
          <a:effectLst/>
        </p:spPr>
        <p:txBody>
          <a:bodyPr vert="horz" wrap="square" lIns="94986" tIns="47493" rIns="94986" bIns="47493" numCol="1" anchor="t" anchorCtr="0" compatLnSpc="1">
            <a:prstTxWarp prst="textNoShape">
              <a:avLst/>
            </a:prstTxWarp>
          </a:bodyPr>
          <a:lstStyle>
            <a:lvl1pPr>
              <a:defRPr sz="1200" b="0">
                <a:solidFill>
                  <a:schemeClr val="tx1"/>
                </a:solidFill>
                <a:latin typeface="Arial" charset="0"/>
              </a:defRPr>
            </a:lvl1pPr>
          </a:lstStyle>
          <a:p>
            <a:pPr>
              <a:defRPr/>
            </a:pPr>
            <a:endParaRPr lang="en-GB"/>
          </a:p>
        </p:txBody>
      </p:sp>
      <p:sp>
        <p:nvSpPr>
          <p:cNvPr id="36867" name="Rectangle 3"/>
          <p:cNvSpPr>
            <a:spLocks noGrp="1" noChangeArrowheads="1"/>
          </p:cNvSpPr>
          <p:nvPr>
            <p:ph type="dt" idx="1"/>
          </p:nvPr>
        </p:nvSpPr>
        <p:spPr bwMode="auto">
          <a:xfrm>
            <a:off x="3849690" y="0"/>
            <a:ext cx="2946401" cy="496970"/>
          </a:xfrm>
          <a:prstGeom prst="rect">
            <a:avLst/>
          </a:prstGeom>
          <a:noFill/>
          <a:ln w="9525">
            <a:noFill/>
            <a:miter lim="800000"/>
            <a:headEnd/>
            <a:tailEnd/>
          </a:ln>
          <a:effectLst/>
        </p:spPr>
        <p:txBody>
          <a:bodyPr vert="horz" wrap="square" lIns="94986" tIns="47493" rIns="94986" bIns="47493" numCol="1" anchor="t" anchorCtr="0" compatLnSpc="1">
            <a:prstTxWarp prst="textNoShape">
              <a:avLst/>
            </a:prstTxWarp>
          </a:bodyPr>
          <a:lstStyle>
            <a:lvl1pPr algn="r">
              <a:defRPr sz="1200" b="0">
                <a:solidFill>
                  <a:schemeClr val="tx1"/>
                </a:solidFill>
                <a:latin typeface="Arial" charset="0"/>
              </a:defRPr>
            </a:lvl1pPr>
          </a:lstStyle>
          <a:p>
            <a:pPr>
              <a:defRPr/>
            </a:pPr>
            <a:endParaRPr lang="en-GB"/>
          </a:p>
        </p:txBody>
      </p:sp>
      <p:sp>
        <p:nvSpPr>
          <p:cNvPr id="8196" name="Rectangle 4"/>
          <p:cNvSpPr>
            <a:spLocks noGrp="1" noRot="1" noChangeAspect="1" noChangeArrowheads="1" noTextEdit="1"/>
          </p:cNvSpPr>
          <p:nvPr>
            <p:ph type="sldImg" idx="2"/>
          </p:nvPr>
        </p:nvSpPr>
        <p:spPr bwMode="auto">
          <a:xfrm>
            <a:off x="917575" y="742950"/>
            <a:ext cx="4964113" cy="3724275"/>
          </a:xfrm>
          <a:prstGeom prst="rect">
            <a:avLst/>
          </a:prstGeom>
          <a:noFill/>
          <a:ln w="9525">
            <a:solidFill>
              <a:srgbClr val="000000"/>
            </a:solidFill>
            <a:miter lim="800000"/>
            <a:headEnd/>
            <a:tailEnd/>
          </a:ln>
        </p:spPr>
      </p:sp>
      <p:sp>
        <p:nvSpPr>
          <p:cNvPr id="36869" name="Rectangle 5"/>
          <p:cNvSpPr>
            <a:spLocks noGrp="1" noChangeArrowheads="1"/>
          </p:cNvSpPr>
          <p:nvPr>
            <p:ph type="body" sz="quarter" idx="3"/>
          </p:nvPr>
        </p:nvSpPr>
        <p:spPr bwMode="auto">
          <a:xfrm>
            <a:off x="679459" y="4715640"/>
            <a:ext cx="5438775" cy="4467938"/>
          </a:xfrm>
          <a:prstGeom prst="rect">
            <a:avLst/>
          </a:prstGeom>
          <a:noFill/>
          <a:ln w="9525">
            <a:noFill/>
            <a:miter lim="800000"/>
            <a:headEnd/>
            <a:tailEnd/>
          </a:ln>
          <a:effectLst/>
        </p:spPr>
        <p:txBody>
          <a:bodyPr vert="horz" wrap="square" lIns="94986" tIns="47493" rIns="94986" bIns="4749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6870" name="Rectangle 6"/>
          <p:cNvSpPr>
            <a:spLocks noGrp="1" noChangeArrowheads="1"/>
          </p:cNvSpPr>
          <p:nvPr>
            <p:ph type="ftr" sz="quarter" idx="4"/>
          </p:nvPr>
        </p:nvSpPr>
        <p:spPr bwMode="auto">
          <a:xfrm>
            <a:off x="5" y="9429681"/>
            <a:ext cx="2946401" cy="496969"/>
          </a:xfrm>
          <a:prstGeom prst="rect">
            <a:avLst/>
          </a:prstGeom>
          <a:noFill/>
          <a:ln w="9525">
            <a:noFill/>
            <a:miter lim="800000"/>
            <a:headEnd/>
            <a:tailEnd/>
          </a:ln>
          <a:effectLst/>
        </p:spPr>
        <p:txBody>
          <a:bodyPr vert="horz" wrap="square" lIns="94986" tIns="47493" rIns="94986" bIns="47493" numCol="1" anchor="b" anchorCtr="0" compatLnSpc="1">
            <a:prstTxWarp prst="textNoShape">
              <a:avLst/>
            </a:prstTxWarp>
          </a:bodyPr>
          <a:lstStyle>
            <a:lvl1pPr>
              <a:defRPr sz="1200" b="0">
                <a:solidFill>
                  <a:schemeClr val="tx1"/>
                </a:solidFill>
                <a:latin typeface="Arial" charset="0"/>
              </a:defRPr>
            </a:lvl1pPr>
          </a:lstStyle>
          <a:p>
            <a:pPr>
              <a:defRPr/>
            </a:pPr>
            <a:endParaRPr lang="en-GB"/>
          </a:p>
        </p:txBody>
      </p:sp>
      <p:sp>
        <p:nvSpPr>
          <p:cNvPr id="36871" name="Rectangle 7"/>
          <p:cNvSpPr>
            <a:spLocks noGrp="1" noChangeArrowheads="1"/>
          </p:cNvSpPr>
          <p:nvPr>
            <p:ph type="sldNum" sz="quarter" idx="5"/>
          </p:nvPr>
        </p:nvSpPr>
        <p:spPr bwMode="auto">
          <a:xfrm>
            <a:off x="3849690" y="9429681"/>
            <a:ext cx="2946401" cy="496969"/>
          </a:xfrm>
          <a:prstGeom prst="rect">
            <a:avLst/>
          </a:prstGeom>
          <a:noFill/>
          <a:ln w="9525">
            <a:noFill/>
            <a:miter lim="800000"/>
            <a:headEnd/>
            <a:tailEnd/>
          </a:ln>
          <a:effectLst/>
        </p:spPr>
        <p:txBody>
          <a:bodyPr vert="horz" wrap="square" lIns="94986" tIns="47493" rIns="94986" bIns="47493" numCol="1" anchor="b" anchorCtr="0" compatLnSpc="1">
            <a:prstTxWarp prst="textNoShape">
              <a:avLst/>
            </a:prstTxWarp>
          </a:bodyPr>
          <a:lstStyle>
            <a:lvl1pPr algn="r">
              <a:defRPr sz="1200" b="0">
                <a:solidFill>
                  <a:schemeClr val="tx1"/>
                </a:solidFill>
                <a:latin typeface="Arial" charset="0"/>
              </a:defRPr>
            </a:lvl1pPr>
          </a:lstStyle>
          <a:p>
            <a:pPr>
              <a:defRPr/>
            </a:pPr>
            <a:fld id="{36441B25-C4D1-47DB-817D-B9C4FC5392FB}" type="slidenum">
              <a:rPr lang="en-GB"/>
              <a:pPr>
                <a:defRPr/>
              </a:pPr>
              <a:t>‹#›</a:t>
            </a:fld>
            <a:endParaRPr lang="en-GB"/>
          </a:p>
        </p:txBody>
      </p:sp>
    </p:spTree>
    <p:extLst>
      <p:ext uri="{BB962C8B-B14F-4D97-AF65-F5344CB8AC3E}">
        <p14:creationId xmlns:p14="http://schemas.microsoft.com/office/powerpoint/2010/main" val="312992382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771525"/>
            <a:ext cx="5135562" cy="3852863"/>
          </a:xfrm>
        </p:spPr>
      </p:sp>
      <p:sp>
        <p:nvSpPr>
          <p:cNvPr id="3" name="Notes Placeholder 2"/>
          <p:cNvSpPr>
            <a:spLocks noGrp="1"/>
          </p:cNvSpPr>
          <p:nvPr>
            <p:ph type="body" idx="1"/>
          </p:nvPr>
        </p:nvSpPr>
        <p:spPr/>
        <p:txBody>
          <a:bodyPr/>
          <a:lstStyle/>
          <a:p>
            <a:r>
              <a:rPr lang="en-GB" sz="1200" kern="1200" dirty="0">
                <a:solidFill>
                  <a:schemeClr val="tx1"/>
                </a:solidFill>
                <a:effectLst/>
                <a:latin typeface="Arial" charset="0"/>
                <a:ea typeface="+mn-ea"/>
                <a:cs typeface="+mn-cs"/>
              </a:rPr>
              <a:t>Thanks,</a:t>
            </a:r>
            <a:endParaRPr lang="en-IE" sz="1200" kern="1200" dirty="0">
              <a:solidFill>
                <a:schemeClr val="tx1"/>
              </a:solidFill>
              <a:effectLst/>
              <a:latin typeface="Arial" charset="0"/>
              <a:ea typeface="+mn-ea"/>
              <a:cs typeface="+mn-cs"/>
            </a:endParaRPr>
          </a:p>
          <a:p>
            <a:r>
              <a:rPr lang="en-GB" sz="1200" kern="1200" dirty="0">
                <a:solidFill>
                  <a:schemeClr val="tx1"/>
                </a:solidFill>
                <a:effectLst/>
                <a:latin typeface="Arial" charset="0"/>
                <a:ea typeface="+mn-ea"/>
                <a:cs typeface="+mn-cs"/>
              </a:rPr>
              <a:t> </a:t>
            </a:r>
            <a:endParaRPr lang="en-IE" sz="1200" kern="1200" dirty="0">
              <a:solidFill>
                <a:schemeClr val="tx1"/>
              </a:solidFill>
              <a:effectLst/>
              <a:latin typeface="Arial" charset="0"/>
              <a:ea typeface="+mn-ea"/>
              <a:cs typeface="+mn-cs"/>
            </a:endParaRPr>
          </a:p>
          <a:p>
            <a:r>
              <a:rPr lang="en-GB" sz="1200" kern="1200" dirty="0">
                <a:solidFill>
                  <a:schemeClr val="tx1"/>
                </a:solidFill>
                <a:effectLst/>
                <a:latin typeface="Arial" charset="0"/>
                <a:ea typeface="+mn-ea"/>
                <a:cs typeface="+mn-cs"/>
              </a:rPr>
              <a:t>Good evening everybody, </a:t>
            </a:r>
            <a:r>
              <a:rPr lang="en-IE" sz="1200" kern="1200" dirty="0">
                <a:solidFill>
                  <a:schemeClr val="tx1"/>
                </a:solidFill>
                <a:effectLst/>
                <a:latin typeface="Arial" charset="0"/>
                <a:ea typeface="+mn-ea"/>
                <a:cs typeface="+mn-cs"/>
              </a:rPr>
              <a:t>I am Marco Petracco, I am an economist and a research officer at the Joint Research Centre, the European Commission’s Science and Knowledge Service.</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Let me start by saying that I am very glad to be here today to discuss developments in fintech regulation in such distinguished company, and in front of such a wide and experienced audience.</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Before delving into the subject matter, let me just make two premises:</a:t>
            </a:r>
          </a:p>
          <a:p>
            <a:endParaRPr lang="en-US" baseline="0" dirty="0"/>
          </a:p>
        </p:txBody>
      </p:sp>
    </p:spTree>
    <p:extLst>
      <p:ext uri="{BB962C8B-B14F-4D97-AF65-F5344CB8AC3E}">
        <p14:creationId xmlns:p14="http://schemas.microsoft.com/office/powerpoint/2010/main" val="2137734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771525"/>
            <a:ext cx="5135562" cy="3852863"/>
          </a:xfrm>
        </p:spPr>
      </p:sp>
      <p:sp>
        <p:nvSpPr>
          <p:cNvPr id="3" name="Notes Placeholder 2"/>
          <p:cNvSpPr>
            <a:spLocks noGrp="1"/>
          </p:cNvSpPr>
          <p:nvPr>
            <p:ph type="body" idx="1"/>
          </p:nvPr>
        </p:nvSpPr>
        <p:spPr/>
        <p:txBody>
          <a:bodyPr/>
          <a:lstStyle/>
          <a:p>
            <a:r>
              <a:rPr lang="en-IE" sz="1200" kern="1200" dirty="0">
                <a:solidFill>
                  <a:schemeClr val="tx1"/>
                </a:solidFill>
                <a:effectLst/>
                <a:latin typeface="Arial" charset="0"/>
                <a:ea typeface="+mn-ea"/>
                <a:cs typeface="+mn-cs"/>
              </a:rPr>
              <a:t>I believe that the 2018 action plan and its subsequent implementation, leading to the current digital finance package, tried to navigate a balanced path between those partly contrasting objectives.</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In particular looking at the main stated objectives of the digital finance package, it is possible to see how these could be interpreted in light of the overarching strategic objectives delineated above.</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The digital finance package has four main stated objectives: creating a digital single market for financial services; creating a European financial data space; creating a regulatory framework facilitating innovation; and addressing the risks of digital transformations.</a:t>
            </a:r>
          </a:p>
          <a:p>
            <a:endParaRPr lang="en-US" b="0" dirty="0"/>
          </a:p>
        </p:txBody>
      </p:sp>
    </p:spTree>
    <p:extLst>
      <p:ext uri="{BB962C8B-B14F-4D97-AF65-F5344CB8AC3E}">
        <p14:creationId xmlns:p14="http://schemas.microsoft.com/office/powerpoint/2010/main" val="22737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771525"/>
            <a:ext cx="5135562" cy="3852863"/>
          </a:xfrm>
        </p:spPr>
      </p:sp>
      <p:sp>
        <p:nvSpPr>
          <p:cNvPr id="3" name="Notes Placeholder 2"/>
          <p:cNvSpPr>
            <a:spLocks noGrp="1"/>
          </p:cNvSpPr>
          <p:nvPr>
            <p:ph type="body" idx="1"/>
          </p:nvPr>
        </p:nvSpPr>
        <p:spPr/>
        <p:txBody>
          <a:bodyPr/>
          <a:lstStyle/>
          <a:p>
            <a:r>
              <a:rPr lang="en-IE" sz="1200" kern="1200" dirty="0">
                <a:solidFill>
                  <a:schemeClr val="tx1"/>
                </a:solidFill>
                <a:effectLst/>
                <a:latin typeface="Arial" charset="0"/>
                <a:ea typeface="+mn-ea"/>
                <a:cs typeface="+mn-cs"/>
              </a:rPr>
              <a:t>A single market and a single data space will allow a sufficiently large space for fintech innovation to develop, compete, and grow more easily; the use of innovative legal instruments such as the pilot regime, will allow to keep flexibility and openness innovation. At the same time, a sandbox approach limits the impact on internal consistency of the rules, while offering transparency and enhance legal certainty for both innovators and incumbents; finally awareness and constant monitoring of the risks, and targeted regulatory interventions where needed, such as those in the two proposals now on the table, address concerns of market integrity financial stability and consumer protection, while limiting disruptions to the consistency of the legal framework and legal certainty.</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Keeping in mind the potentially conflicting nature of the strategic objectives that regulators need to face, I think it becomes easier to appreciate the need for this nuanced approach that tries to balance different priorities.</a:t>
            </a:r>
          </a:p>
          <a:p>
            <a:r>
              <a:rPr lang="en-IE" sz="1200" kern="1200" dirty="0">
                <a:solidFill>
                  <a:schemeClr val="tx1"/>
                </a:solidFill>
                <a:effectLst/>
                <a:latin typeface="Arial" charset="0"/>
                <a:ea typeface="+mn-ea"/>
                <a:cs typeface="+mn-cs"/>
              </a:rPr>
              <a:t>Naturally, as all necessary compromises, the solution proposed by the Commission will probably fail to satisfy some stakeholders, so that even more important than these objectives, I personally find that the way in which these keep being pursued is important, and should not be overlooked.</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It seems to me that the central idea of the regulation is aiming to streamline digitalisation into “mainstream” financial applications and products, rather than see it is as a contrasting force; this agrees with the general idea that the fundamental functions of the financial sector should not be affected by how they are implemented; this seems also supported by the fact that strategy notes how new regulation should strive to achieve technological neutrality. It contains a general principle that the same activities and risks should be regulated in the same way rather than a focus on specific instruments.</a:t>
            </a:r>
          </a:p>
          <a:p>
            <a:r>
              <a:rPr lang="en-IE" sz="1200" kern="1200" dirty="0">
                <a:solidFill>
                  <a:schemeClr val="tx1"/>
                </a:solidFill>
                <a:effectLst/>
                <a:latin typeface="Arial" charset="0"/>
                <a:ea typeface="+mn-ea"/>
                <a:cs typeface="+mn-cs"/>
              </a:rPr>
              <a:t>Finally, what I also find important is that the highly dynamic nature of the issue is recognized, as well as the necessity of incorporating new elements as they appear, so that the overarching approach, following what has been going on over the last two years, is that of keeping an open dialogue with financial sector stakeholders via dedicated forums such as the forum for innovation facilitators, the fintech hub, and future consultations.</a:t>
            </a:r>
          </a:p>
          <a:p>
            <a:endParaRPr lang="en-US" b="0" dirty="0"/>
          </a:p>
        </p:txBody>
      </p:sp>
    </p:spTree>
    <p:extLst>
      <p:ext uri="{BB962C8B-B14F-4D97-AF65-F5344CB8AC3E}">
        <p14:creationId xmlns:p14="http://schemas.microsoft.com/office/powerpoint/2010/main" val="2591394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771525"/>
            <a:ext cx="5135562" cy="3852863"/>
          </a:xfrm>
        </p:spPr>
      </p:sp>
      <p:sp>
        <p:nvSpPr>
          <p:cNvPr id="3" name="Notes Placeholder 2"/>
          <p:cNvSpPr>
            <a:spLocks noGrp="1"/>
          </p:cNvSpPr>
          <p:nvPr>
            <p:ph type="body" idx="1"/>
          </p:nvPr>
        </p:nvSpPr>
        <p:spPr/>
        <p:txBody>
          <a:bodyPr/>
          <a:lstStyle/>
          <a:p>
            <a:r>
              <a:rPr lang="en-IE" sz="1200" kern="1200" dirty="0">
                <a:solidFill>
                  <a:schemeClr val="tx1"/>
                </a:solidFill>
                <a:effectLst/>
                <a:latin typeface="Arial" charset="0"/>
                <a:ea typeface="+mn-ea"/>
                <a:cs typeface="+mn-cs"/>
              </a:rPr>
              <a:t>I know that this will be interpreted as a clear case of home team bias, but I believe that, by adopting this approach, the Commission managed to move along what seems to be the line of consensus in fintech regulation discourse and find a balance between potentially contrasting objectives. This should propitiate the creation of a favourable fintech ecosystem which will allow the Union to reach the four main benefits from digital finance identified by the strategy: better product innovation, a boost to post </a:t>
            </a:r>
            <a:r>
              <a:rPr lang="en-IE" sz="1200" kern="1200" dirty="0" err="1">
                <a:solidFill>
                  <a:schemeClr val="tx1"/>
                </a:solidFill>
                <a:effectLst/>
                <a:latin typeface="Arial" charset="0"/>
                <a:ea typeface="+mn-ea"/>
                <a:cs typeface="+mn-cs"/>
              </a:rPr>
              <a:t>covid</a:t>
            </a:r>
            <a:r>
              <a:rPr lang="en-IE" sz="1200" kern="1200" dirty="0">
                <a:solidFill>
                  <a:schemeClr val="tx1"/>
                </a:solidFill>
                <a:effectLst/>
                <a:latin typeface="Arial" charset="0"/>
                <a:ea typeface="+mn-ea"/>
                <a:cs typeface="+mn-cs"/>
              </a:rPr>
              <a:t> recovery strategy, better financial markets integration and strengthening strategic autonomy in the financial services sector.</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Thank you.</a:t>
            </a:r>
          </a:p>
          <a:p>
            <a:endParaRPr lang="en-US" b="0" dirty="0"/>
          </a:p>
        </p:txBody>
      </p:sp>
    </p:spTree>
    <p:extLst>
      <p:ext uri="{BB962C8B-B14F-4D97-AF65-F5344CB8AC3E}">
        <p14:creationId xmlns:p14="http://schemas.microsoft.com/office/powerpoint/2010/main" val="3693323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0961ED-B8B5-4C64-9727-6F12A830C91B}" type="slidenum">
              <a:rPr lang="en-GB" altLang="en-US" smtClean="0"/>
              <a:pPr/>
              <a:t>13</a:t>
            </a:fld>
            <a:endParaRPr lang="en-GB" altLang="en-US"/>
          </a:p>
        </p:txBody>
      </p:sp>
    </p:spTree>
    <p:extLst>
      <p:ext uri="{BB962C8B-B14F-4D97-AF65-F5344CB8AC3E}">
        <p14:creationId xmlns:p14="http://schemas.microsoft.com/office/powerpoint/2010/main" val="1282577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6586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595313" y="771525"/>
            <a:ext cx="5135562" cy="3852863"/>
          </a:xfrm>
          <a:ln/>
        </p:spPr>
      </p:sp>
      <p:sp>
        <p:nvSpPr>
          <p:cNvPr id="71683"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kern="1200" dirty="0">
                <a:solidFill>
                  <a:schemeClr val="tx1"/>
                </a:solidFill>
                <a:effectLst/>
                <a:latin typeface="Arial" charset="0"/>
                <a:ea typeface="+mn-ea"/>
                <a:cs typeface="+mn-cs"/>
              </a:rPr>
              <a:t>The First is for the benefit of those who will be able to of this panel on the internet, and for the benefit of our lawyers, and is that what follows are of course personal, and not institutional views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E" sz="120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E" dirty="0">
                <a:effectLst/>
              </a:rPr>
              <a:t> </a:t>
            </a:r>
            <a:endParaRPr lang="en-IE" sz="1200" kern="1200" dirty="0">
              <a:solidFill>
                <a:schemeClr val="tx1"/>
              </a:solidFill>
              <a:effectLst/>
              <a:latin typeface="Arial" charset="0"/>
              <a:ea typeface="+mn-ea"/>
              <a:cs typeface="+mn-cs"/>
            </a:endParaRPr>
          </a:p>
          <a:p>
            <a:endParaRPr lang="en-GB" baseline="0" dirty="0"/>
          </a:p>
        </p:txBody>
      </p:sp>
    </p:spTree>
    <p:extLst>
      <p:ext uri="{BB962C8B-B14F-4D97-AF65-F5344CB8AC3E}">
        <p14:creationId xmlns:p14="http://schemas.microsoft.com/office/powerpoint/2010/main" val="324418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595313" y="771525"/>
            <a:ext cx="5135562" cy="3852863"/>
          </a:xfrm>
          <a:ln/>
        </p:spPr>
      </p:sp>
      <p:sp>
        <p:nvSpPr>
          <p:cNvPr id="71683" name="Rectangle 3"/>
          <p:cNvSpPr>
            <a:spLocks noGrp="1" noChangeArrowheads="1"/>
          </p:cNvSpPr>
          <p:nvPr>
            <p:ph type="body" idx="1"/>
          </p:nvPr>
        </p:nvSpPr>
        <p:spPr>
          <a:noFill/>
        </p:spPr>
        <p:txBody>
          <a:bodyPr/>
          <a:lstStyle/>
          <a:p>
            <a:r>
              <a:rPr lang="en-IE" sz="1200" kern="1200" dirty="0">
                <a:solidFill>
                  <a:schemeClr val="tx1"/>
                </a:solidFill>
                <a:effectLst/>
                <a:latin typeface="Arial" charset="0"/>
                <a:ea typeface="+mn-ea"/>
                <a:cs typeface="+mn-cs"/>
              </a:rPr>
              <a:t>The second is that, as a an applied researcher on financial stability and financial sector structure at the JRC, I am not involved in the actual policy-making, but I do have an interest in looking at how fintech is transforming the financial sector and financial regulation;</a:t>
            </a:r>
            <a:endParaRPr lang="en-GB" baseline="0" dirty="0"/>
          </a:p>
        </p:txBody>
      </p:sp>
    </p:spTree>
    <p:extLst>
      <p:ext uri="{BB962C8B-B14F-4D97-AF65-F5344CB8AC3E}">
        <p14:creationId xmlns:p14="http://schemas.microsoft.com/office/powerpoint/2010/main" val="2876648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595313" y="771525"/>
            <a:ext cx="5135562" cy="3852863"/>
          </a:xfrm>
          <a:ln/>
        </p:spPr>
      </p:sp>
      <p:sp>
        <p:nvSpPr>
          <p:cNvPr id="71683"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E" sz="1200" kern="1200" dirty="0">
                <a:solidFill>
                  <a:schemeClr val="tx1"/>
                </a:solidFill>
                <a:effectLst/>
                <a:latin typeface="Arial" charset="0"/>
                <a:ea typeface="+mn-ea"/>
                <a:cs typeface="+mn-cs"/>
              </a:rPr>
              <a:t>Therefore, today, I would like to give a brief comment on the objectives and tools in the digital finance package, and how these are related to the necessities generated by structural changes brought about by fintech.</a:t>
            </a:r>
          </a:p>
          <a:p>
            <a:endParaRPr lang="en-GB" baseline="0" dirty="0"/>
          </a:p>
          <a:p>
            <a:r>
              <a:rPr lang="en-IE" sz="1200" kern="1200" dirty="0">
                <a:solidFill>
                  <a:schemeClr val="tx1"/>
                </a:solidFill>
                <a:effectLst/>
                <a:latin typeface="Arial" charset="0"/>
                <a:ea typeface="+mn-ea"/>
                <a:cs typeface="+mn-cs"/>
              </a:rPr>
              <a:t>In order to introduce the framework I would like to use to look at these latest regulatory developments, I would like to take a short step back in time, to two years ago. At the time, I was asked to prepare a presentation reviewing then current thinking on the future of fintech for the international risk management conference, in June 2018.</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The Fintech Action Plan of the Commission had just then come out, and Fintech had been the buzzword of the financial and regulatory communities for most of 2017. All of the ESAs and any other institution working on financial supervision, or consumer protection, over the second half of 2017, had been reporting on Fintech and/or on Bitcoin, that at the time had also been occupying a rather large share of prime time news and web search activity.</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Everybody was then trying to make sense of a few rather fundamental questions, ranging from completely basic issues such as what fintech is, to understanding its capacity to bring about lasting and fundamental changes to the structure of the financial sector and the behaviour of financial actors and stakeholders.</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At the time, in fact, a lively debate was being engaged between academics, stakeholders, and regulators on how these new phenomena should be tackled, and what objectives should be pursued in doing so.</a:t>
            </a:r>
          </a:p>
          <a:p>
            <a:r>
              <a:rPr lang="en-IE" sz="1200" kern="1200" dirty="0">
                <a:solidFill>
                  <a:schemeClr val="tx1"/>
                </a:solidFill>
                <a:effectLst/>
                <a:latin typeface="Arial" charset="0"/>
                <a:ea typeface="+mn-ea"/>
                <a:cs typeface="+mn-cs"/>
              </a:rPr>
              <a:t>And this debate included, and still includes, some voices arguing that a hands-off approach would be best suited, in order to avoid risking throttling innovation.</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After two years, and the appearance of the new strategy, I would therefore like to, so to say, compare notes with myself of two years ago, and see if the framework which was proposed there turned out to be valid, and it could help understanding the objectives presented in the new package, and the methods used to develop it.</a:t>
            </a:r>
          </a:p>
          <a:p>
            <a:r>
              <a:rPr lang="en-IE" sz="1200" kern="1200" dirty="0">
                <a:solidFill>
                  <a:schemeClr val="tx1"/>
                </a:solidFill>
                <a:effectLst/>
                <a:latin typeface="Arial" charset="0"/>
                <a:ea typeface="+mn-ea"/>
                <a:cs typeface="+mn-cs"/>
              </a:rPr>
              <a:t> </a:t>
            </a:r>
          </a:p>
          <a:p>
            <a:endParaRPr lang="en-GB" baseline="0" dirty="0"/>
          </a:p>
        </p:txBody>
      </p:sp>
    </p:spTree>
    <p:extLst>
      <p:ext uri="{BB962C8B-B14F-4D97-AF65-F5344CB8AC3E}">
        <p14:creationId xmlns:p14="http://schemas.microsoft.com/office/powerpoint/2010/main" val="2197740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771525"/>
            <a:ext cx="5135562" cy="3852863"/>
          </a:xfrm>
        </p:spPr>
      </p:sp>
      <p:sp>
        <p:nvSpPr>
          <p:cNvPr id="3" name="Notes Placeholder 2"/>
          <p:cNvSpPr>
            <a:spLocks noGrp="1"/>
          </p:cNvSpPr>
          <p:nvPr>
            <p:ph type="body" idx="1"/>
          </p:nvPr>
        </p:nvSpPr>
        <p:spPr/>
        <p:txBody>
          <a:bodyPr/>
          <a:lstStyle/>
          <a:p>
            <a:r>
              <a:rPr lang="en-IE" sz="1200" kern="1200" dirty="0">
                <a:solidFill>
                  <a:schemeClr val="tx1"/>
                </a:solidFill>
                <a:effectLst/>
                <a:latin typeface="Arial" charset="0"/>
                <a:ea typeface="+mn-ea"/>
                <a:cs typeface="+mn-cs"/>
              </a:rPr>
              <a:t>So, two years ago, the consensus assessment seemed to be that </a:t>
            </a:r>
          </a:p>
          <a:p>
            <a:r>
              <a:rPr lang="en-IE" sz="1200" kern="1200" dirty="0">
                <a:solidFill>
                  <a:schemeClr val="tx1"/>
                </a:solidFill>
                <a:effectLst/>
                <a:latin typeface="Arial" charset="0"/>
                <a:ea typeface="+mn-ea"/>
                <a:cs typeface="+mn-cs"/>
              </a:rPr>
              <a:t>	Fintech then had a small size</a:t>
            </a:r>
          </a:p>
          <a:p>
            <a:r>
              <a:rPr lang="en-IE" sz="1200" kern="1200" dirty="0">
                <a:solidFill>
                  <a:schemeClr val="tx1"/>
                </a:solidFill>
                <a:effectLst/>
                <a:latin typeface="Arial" charset="0"/>
                <a:ea typeface="+mn-ea"/>
                <a:cs typeface="+mn-cs"/>
              </a:rPr>
              <a:t>	It had strong potential for growth, like all digital innovation,</a:t>
            </a:r>
          </a:p>
          <a:p>
            <a:r>
              <a:rPr lang="en-IE" sz="1200" kern="1200" dirty="0">
                <a:solidFill>
                  <a:schemeClr val="tx1"/>
                </a:solidFill>
                <a:effectLst/>
                <a:latin typeface="Arial" charset="0"/>
                <a:ea typeface="+mn-ea"/>
                <a:cs typeface="+mn-cs"/>
              </a:rPr>
              <a:t>	It had a potential for beneficial changes, especially in terms of access to finance and efficiency of the financial system, and it was widely believed that these benefits could be rather large;</a:t>
            </a:r>
          </a:p>
          <a:p>
            <a:r>
              <a:rPr lang="en-IE" sz="1200" kern="1200" dirty="0">
                <a:solidFill>
                  <a:schemeClr val="tx1"/>
                </a:solidFill>
                <a:effectLst/>
                <a:latin typeface="Arial" charset="0"/>
                <a:ea typeface="+mn-ea"/>
                <a:cs typeface="+mn-cs"/>
              </a:rPr>
              <a:t>	At the same time, given its growth potential and the systemic nature of the financial system, there was a concern that unforeseen outcomes could have far reaching consequences.</a:t>
            </a:r>
          </a:p>
          <a:p>
            <a:endParaRPr lang="en-US" b="0" dirty="0"/>
          </a:p>
        </p:txBody>
      </p:sp>
    </p:spTree>
    <p:extLst>
      <p:ext uri="{BB962C8B-B14F-4D97-AF65-F5344CB8AC3E}">
        <p14:creationId xmlns:p14="http://schemas.microsoft.com/office/powerpoint/2010/main" val="274905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771525"/>
            <a:ext cx="5135562" cy="3852863"/>
          </a:xfrm>
        </p:spPr>
      </p:sp>
      <p:sp>
        <p:nvSpPr>
          <p:cNvPr id="3" name="Notes Placeholder 2"/>
          <p:cNvSpPr>
            <a:spLocks noGrp="1"/>
          </p:cNvSpPr>
          <p:nvPr>
            <p:ph type="body" idx="1"/>
          </p:nvPr>
        </p:nvSpPr>
        <p:spPr/>
        <p:txBody>
          <a:bodyPr/>
          <a:lstStyle/>
          <a:p>
            <a:r>
              <a:rPr lang="en-IE" sz="1200" kern="1200" dirty="0">
                <a:solidFill>
                  <a:schemeClr val="tx1"/>
                </a:solidFill>
                <a:effectLst/>
                <a:latin typeface="Arial" charset="0"/>
                <a:ea typeface="+mn-ea"/>
                <a:cs typeface="+mn-cs"/>
              </a:rPr>
              <a:t>Naturally, notwithstanding the hype, some fundamental functions and needs that are the foundations of the financial system were not expected to change even when conducted under new technologies. These functions and needs respond to well-studied and well known economic fundamentals, such as maturity transformation, liquidity provision, savings accumulation …</a:t>
            </a:r>
          </a:p>
          <a:p>
            <a:r>
              <a:rPr lang="en-IE" sz="1200" kern="1200" dirty="0">
                <a:solidFill>
                  <a:schemeClr val="tx1"/>
                </a:solidFill>
                <a:effectLst/>
                <a:latin typeface="Arial" charset="0"/>
                <a:ea typeface="+mn-ea"/>
                <a:cs typeface="+mn-cs"/>
              </a:rPr>
              <a:t>From this point of view fintech and dig fin appeared  “simply” as a different tool to reach the same fundamental purposes.</a:t>
            </a:r>
          </a:p>
          <a:p>
            <a:endParaRPr lang="en-US" b="0" dirty="0"/>
          </a:p>
        </p:txBody>
      </p:sp>
    </p:spTree>
    <p:extLst>
      <p:ext uri="{BB962C8B-B14F-4D97-AF65-F5344CB8AC3E}">
        <p14:creationId xmlns:p14="http://schemas.microsoft.com/office/powerpoint/2010/main" val="114709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771525"/>
            <a:ext cx="5135562" cy="3852863"/>
          </a:xfrm>
        </p:spPr>
      </p:sp>
      <p:sp>
        <p:nvSpPr>
          <p:cNvPr id="3" name="Notes Placeholder 2"/>
          <p:cNvSpPr>
            <a:spLocks noGrp="1"/>
          </p:cNvSpPr>
          <p:nvPr>
            <p:ph type="body" idx="1"/>
          </p:nvPr>
        </p:nvSpPr>
        <p:spPr/>
        <p:txBody>
          <a:bodyPr/>
          <a:lstStyle/>
          <a:p>
            <a:r>
              <a:rPr lang="en-IE" sz="1200" kern="1200" dirty="0">
                <a:solidFill>
                  <a:schemeClr val="tx1"/>
                </a:solidFill>
                <a:effectLst/>
                <a:latin typeface="Arial" charset="0"/>
                <a:ea typeface="+mn-ea"/>
                <a:cs typeface="+mn-cs"/>
              </a:rPr>
              <a:t>On the other hand, although it might sound incredible now, it was just then becoming clear that when digital technology becomes applied to an existing field, some of its intrinsic characteristics such as connectivity and scalability can have unintended or unforeseen consequences.</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Just think of the impact of social networks on democratic discourse in our societies (and remember, Cambridge Analytica scandal had just been disclosed in 2018, so this was all rather new stuff), or </a:t>
            </a:r>
            <a:r>
              <a:rPr lang="en-IE" sz="1200" kern="1200" dirty="0" err="1">
                <a:solidFill>
                  <a:schemeClr val="tx1"/>
                </a:solidFill>
                <a:effectLst/>
                <a:latin typeface="Arial" charset="0"/>
                <a:ea typeface="+mn-ea"/>
                <a:cs typeface="+mn-cs"/>
              </a:rPr>
              <a:t>thinink</a:t>
            </a:r>
            <a:r>
              <a:rPr lang="en-IE" sz="1200" kern="1200" dirty="0">
                <a:solidFill>
                  <a:schemeClr val="tx1"/>
                </a:solidFill>
                <a:effectLst/>
                <a:latin typeface="Arial" charset="0"/>
                <a:ea typeface="+mn-ea"/>
                <a:cs typeface="+mn-cs"/>
              </a:rPr>
              <a:t> of the hyper-scaling growth which has been observed for some “platform” services such as delivery, travel agent services, taxis. That this was applicable to fintech has been clearly shown more recently by the growth of some Chinese money market funds and the IPO of ANT.</a:t>
            </a:r>
          </a:p>
          <a:p>
            <a:endParaRPr lang="en-US" b="0" dirty="0"/>
          </a:p>
        </p:txBody>
      </p:sp>
    </p:spTree>
    <p:extLst>
      <p:ext uri="{BB962C8B-B14F-4D97-AF65-F5344CB8AC3E}">
        <p14:creationId xmlns:p14="http://schemas.microsoft.com/office/powerpoint/2010/main" val="1713372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771525"/>
            <a:ext cx="5135562" cy="3852863"/>
          </a:xfrm>
        </p:spPr>
      </p:sp>
      <p:sp>
        <p:nvSpPr>
          <p:cNvPr id="3" name="Notes Placeholder 2"/>
          <p:cNvSpPr>
            <a:spLocks noGrp="1"/>
          </p:cNvSpPr>
          <p:nvPr>
            <p:ph type="body" idx="1"/>
          </p:nvPr>
        </p:nvSpPr>
        <p:spPr/>
        <p:txBody>
          <a:bodyPr/>
          <a:lstStyle/>
          <a:p>
            <a:r>
              <a:rPr lang="en-IE" sz="1200" kern="1200" dirty="0">
                <a:solidFill>
                  <a:schemeClr val="tx1"/>
                </a:solidFill>
                <a:effectLst/>
                <a:latin typeface="Arial" charset="0"/>
                <a:ea typeface="+mn-ea"/>
                <a:cs typeface="+mn-cs"/>
              </a:rPr>
              <a:t>These left policy makers with an apparent conundrum. Fintech could be considered too-small-to-care, or too risky to regulate, but it seemed that it had a potential to leapfrog some of the usual stages of development and become too-big-to-fail (or to regulate effectively).</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This pointed to the conclusion that, given its transformative and growth potential, Fintech should be treated as too-important-to-ignore, notwithstanding its small size.</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Now, this consideration could seem to imply a need to regulate and monitor the system in order to preserve market integrity and financial stability. That would have been, by way of example, the point of view of somebody concerned with these issues, like me.</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On the other hand, as already said, another </a:t>
            </a:r>
            <a:r>
              <a:rPr lang="en-IE" sz="1200" kern="1200" dirty="0" err="1">
                <a:solidFill>
                  <a:schemeClr val="tx1"/>
                </a:solidFill>
                <a:effectLst/>
                <a:latin typeface="Arial" charset="0"/>
                <a:ea typeface="+mn-ea"/>
                <a:cs typeface="+mn-cs"/>
              </a:rPr>
              <a:t>pov</a:t>
            </a:r>
            <a:r>
              <a:rPr lang="en-IE" sz="1200" kern="1200" dirty="0">
                <a:solidFill>
                  <a:schemeClr val="tx1"/>
                </a:solidFill>
                <a:effectLst/>
                <a:latin typeface="Arial" charset="0"/>
                <a:ea typeface="+mn-ea"/>
                <a:cs typeface="+mn-cs"/>
              </a:rPr>
              <a:t> was that this was a new technology with potentially transformative impacts on the WAY of doing finance, if not on its functions; it was clear that this could imply substantial gains, and taking a strong position too early really had the potential of closing down this source of innovation and losing out on future benefits. Worse still, hyper-scaling dynamics meant there could be a chance of cutting oneself out from the possibility of growing new large domestic players or technologies that could come to be central in the future market, as witnessed with other big tech phenomena. This could be a risk of existential nature, given the central role of the financial system in a modern economy.</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As if it were not enough, these two objectives, of maintaining market integrity and openness to innovation, had to be pursued together with a third objective which should be a general objective of every regulator: internal consistency of regulations and legal certainty.</a:t>
            </a:r>
          </a:p>
          <a:p>
            <a:endParaRPr lang="en-US" b="0" dirty="0"/>
          </a:p>
        </p:txBody>
      </p:sp>
    </p:spTree>
    <p:extLst>
      <p:ext uri="{BB962C8B-B14F-4D97-AF65-F5344CB8AC3E}">
        <p14:creationId xmlns:p14="http://schemas.microsoft.com/office/powerpoint/2010/main" val="3911532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313" y="771525"/>
            <a:ext cx="5135562" cy="3852863"/>
          </a:xfrm>
        </p:spPr>
      </p:sp>
      <p:sp>
        <p:nvSpPr>
          <p:cNvPr id="3" name="Notes Placeholder 2"/>
          <p:cNvSpPr>
            <a:spLocks noGrp="1"/>
          </p:cNvSpPr>
          <p:nvPr>
            <p:ph type="body" idx="1"/>
          </p:nvPr>
        </p:nvSpPr>
        <p:spPr/>
        <p:txBody>
          <a:bodyPr/>
          <a:lstStyle/>
          <a:p>
            <a:r>
              <a:rPr lang="en-IE" sz="1200" kern="1200" dirty="0">
                <a:solidFill>
                  <a:schemeClr val="tx1"/>
                </a:solidFill>
                <a:effectLst/>
                <a:latin typeface="Arial" charset="0"/>
                <a:ea typeface="+mn-ea"/>
                <a:cs typeface="+mn-cs"/>
              </a:rPr>
              <a:t>The combination of these grand-strategic objectives was, and still is termed, the fintech innovation trilemma in academic literature: market integrity, openness to innovation and internal consistency of rules appeared to be three objectives which cannot be pursued to their full extent at the same time.</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Two years later, through the highs and lows of the usual hype cycles, Fintech and crypto assets seem to start gaining serious traction in the world of finance, and fintech starts assuming notable proportions in some jurisdictions, showing a capacity to grow extremely rapidly and deeply affect incumbents and the way in which financial products are created, bundled and distributed.</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Looking at these evolutions, I believe that events over the last two years have done nothing but support the validity of the original insights:</a:t>
            </a:r>
          </a:p>
          <a:p>
            <a:r>
              <a:rPr lang="en-IE" sz="1200" kern="1200" dirty="0">
                <a:solidFill>
                  <a:schemeClr val="tx1"/>
                </a:solidFill>
                <a:effectLst/>
                <a:latin typeface="Arial" charset="0"/>
                <a:ea typeface="+mn-ea"/>
                <a:cs typeface="+mn-cs"/>
              </a:rPr>
              <a:t>	The fundamental functions that are traditional of the financial sector are unlikely to be affected by the technology employed;</a:t>
            </a:r>
          </a:p>
          <a:p>
            <a:r>
              <a:rPr lang="en-IE" sz="1200" kern="1200" dirty="0">
                <a:solidFill>
                  <a:schemeClr val="tx1"/>
                </a:solidFill>
                <a:effectLst/>
                <a:latin typeface="Arial" charset="0"/>
                <a:ea typeface="+mn-ea"/>
                <a:cs typeface="+mn-cs"/>
              </a:rPr>
              <a:t>	Fintech has however a strong potential for bringing quick changes in the way in which products are created and bundled and distributed, and for making business shift quickly between different forms of intermediation;</a:t>
            </a:r>
          </a:p>
          <a:p>
            <a:r>
              <a:rPr lang="en-IE" sz="1200" kern="1200" dirty="0">
                <a:solidFill>
                  <a:schemeClr val="tx1"/>
                </a:solidFill>
                <a:effectLst/>
                <a:latin typeface="Arial" charset="0"/>
                <a:ea typeface="+mn-ea"/>
                <a:cs typeface="+mn-cs"/>
              </a:rPr>
              <a:t>	These changes can generate large benefits in terms of accessibility and efficiency of the financial sector, but could also disrupt its orderly functioning;</a:t>
            </a:r>
          </a:p>
          <a:p>
            <a:r>
              <a:rPr lang="en-IE" sz="1200" kern="1200" dirty="0">
                <a:solidFill>
                  <a:schemeClr val="tx1"/>
                </a:solidFill>
                <a:effectLst/>
                <a:latin typeface="Arial" charset="0"/>
                <a:ea typeface="+mn-ea"/>
                <a:cs typeface="+mn-cs"/>
              </a:rPr>
              <a:t>	This leads to a potential conflict between three different strategic objectives: openness to innovation, market integrity and consistency of rules.</a:t>
            </a:r>
          </a:p>
          <a:p>
            <a:r>
              <a:rPr lang="en-IE" sz="1200" kern="1200" dirty="0">
                <a:solidFill>
                  <a:schemeClr val="tx1"/>
                </a:solidFill>
                <a:effectLst/>
                <a:latin typeface="Arial" charset="0"/>
                <a:ea typeface="+mn-ea"/>
                <a:cs typeface="+mn-cs"/>
              </a:rPr>
              <a:t> </a:t>
            </a:r>
          </a:p>
          <a:p>
            <a:r>
              <a:rPr lang="en-IE" sz="1200" kern="1200" dirty="0">
                <a:solidFill>
                  <a:schemeClr val="tx1"/>
                </a:solidFill>
                <a:effectLst/>
                <a:latin typeface="Arial" charset="0"/>
                <a:ea typeface="+mn-ea"/>
                <a:cs typeface="+mn-cs"/>
              </a:rPr>
              <a:t>This makes necessary an approach that is not hands-off but tries to govern change brought on by fintech, and that tries to balance, or compromise between these strategic objectives, in order to attempt maximizing the benefits from fintech development while minimizing the risks.</a:t>
            </a:r>
          </a:p>
          <a:p>
            <a:endParaRPr lang="en-US" b="0" dirty="0"/>
          </a:p>
        </p:txBody>
      </p:sp>
    </p:spTree>
    <p:extLst>
      <p:ext uri="{BB962C8B-B14F-4D97-AF65-F5344CB8AC3E}">
        <p14:creationId xmlns:p14="http://schemas.microsoft.com/office/powerpoint/2010/main" val="471663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088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1"/>
          <p:cNvSpPr>
            <a:spLocks noGrp="1"/>
          </p:cNvSpPr>
          <p:nvPr>
            <p:ph type="title"/>
          </p:nvPr>
        </p:nvSpPr>
        <p:spPr>
          <a:xfrm>
            <a:off x="466724" y="334838"/>
            <a:ext cx="8208963" cy="648072"/>
          </a:xfrm>
          <a:prstGeom prst="rect">
            <a:avLst/>
          </a:prstGeom>
        </p:spPr>
        <p:txBody>
          <a:bodyPr lIns="0" tIns="0" rIns="0" bIns="0"/>
          <a:lstStyle>
            <a:lvl1pPr>
              <a:lnSpc>
                <a:spcPct val="110000"/>
              </a:lnSpc>
              <a:defRPr sz="2800">
                <a:solidFill>
                  <a:srgbClr val="164194"/>
                </a:solidFill>
              </a:defRPr>
            </a:lvl1pPr>
          </a:lstStyle>
          <a:p>
            <a:r>
              <a:rPr lang="en-US" dirty="0"/>
              <a:t>Click to edit Master title style</a:t>
            </a:r>
            <a:endParaRPr lang="en-GB" dirty="0"/>
          </a:p>
        </p:txBody>
      </p:sp>
      <p:sp>
        <p:nvSpPr>
          <p:cNvPr id="8" name="Content Placeholder 2"/>
          <p:cNvSpPr>
            <a:spLocks noGrp="1"/>
          </p:cNvSpPr>
          <p:nvPr>
            <p:ph idx="1"/>
          </p:nvPr>
        </p:nvSpPr>
        <p:spPr>
          <a:xfrm>
            <a:off x="467545" y="1053505"/>
            <a:ext cx="3960440" cy="4899620"/>
          </a:xfrm>
          <a:prstGeom prst="rect">
            <a:avLst/>
          </a:prstGeom>
        </p:spPr>
        <p:txBody>
          <a:bodyPr lIns="0" tIns="0" rIns="0" bIns="0"/>
          <a:lstStyle>
            <a:lvl1pPr marL="0" indent="0">
              <a:lnSpc>
                <a:spcPct val="110000"/>
              </a:lnSpc>
              <a:spcBef>
                <a:spcPts val="0"/>
              </a:spcBef>
              <a:buClr>
                <a:srgbClr val="33ACE3"/>
              </a:buClr>
              <a:buFont typeface="Arial"/>
              <a:buNone/>
              <a:defRPr sz="1800" b="0" i="0">
                <a:solidFill>
                  <a:srgbClr val="000000"/>
                </a:solidFill>
              </a:defRPr>
            </a:lvl1pPr>
            <a:lvl2pPr marL="342900" indent="-342900">
              <a:lnSpc>
                <a:spcPct val="110000"/>
              </a:lnSpc>
              <a:spcBef>
                <a:spcPts val="0"/>
              </a:spcBef>
              <a:buClr>
                <a:srgbClr val="33ACE3"/>
              </a:buClr>
              <a:buFont typeface="Arial"/>
              <a:buChar char="•"/>
              <a:defRPr sz="1600">
                <a:solidFill>
                  <a:srgbClr val="000000"/>
                </a:solidFill>
              </a:defRPr>
            </a:lvl2pPr>
            <a:lvl3pPr marL="0" indent="0">
              <a:lnSpc>
                <a:spcPct val="110000"/>
              </a:lnSpc>
              <a:spcBef>
                <a:spcPts val="0"/>
              </a:spcBef>
              <a:buClr>
                <a:srgbClr val="33ACE3"/>
              </a:buClr>
              <a:buFont typeface="Arial"/>
              <a:buNone/>
              <a:defRPr sz="1400">
                <a:solidFill>
                  <a:srgbClr val="000000"/>
                </a:solidFill>
              </a:defRPr>
            </a:lvl3pPr>
            <a:lvl4pPr marL="0">
              <a:spcBef>
                <a:spcPts val="0"/>
              </a:spcBef>
              <a:defRPr/>
            </a:lvl4pPr>
            <a:lvl5pPr marL="0">
              <a:spcBef>
                <a:spcPts val="0"/>
              </a:spcBef>
              <a:defRPr/>
            </a:lvl5pPr>
          </a:lstStyle>
          <a:p>
            <a:pPr lvl="0"/>
            <a:r>
              <a:rPr lang="en-US" dirty="0"/>
              <a:t>Click to edit Master text styles</a:t>
            </a:r>
          </a:p>
          <a:p>
            <a:pPr lvl="1"/>
            <a:r>
              <a:rPr lang="en-US" dirty="0"/>
              <a:t>Second level</a:t>
            </a:r>
          </a:p>
          <a:p>
            <a:pPr lvl="2"/>
            <a:r>
              <a:rPr lang="en-US" dirty="0"/>
              <a:t>Third level</a:t>
            </a:r>
          </a:p>
        </p:txBody>
      </p:sp>
      <p:sp>
        <p:nvSpPr>
          <p:cNvPr id="9" name="Content Placeholder 2"/>
          <p:cNvSpPr>
            <a:spLocks noGrp="1"/>
          </p:cNvSpPr>
          <p:nvPr>
            <p:ph idx="12"/>
          </p:nvPr>
        </p:nvSpPr>
        <p:spPr>
          <a:xfrm>
            <a:off x="4715248" y="1053505"/>
            <a:ext cx="3960440" cy="4899620"/>
          </a:xfrm>
          <a:prstGeom prst="rect">
            <a:avLst/>
          </a:prstGeom>
        </p:spPr>
        <p:txBody>
          <a:bodyPr lIns="0" tIns="0" rIns="0" bIns="0"/>
          <a:lstStyle>
            <a:lvl1pPr marL="0" indent="0">
              <a:lnSpc>
                <a:spcPct val="110000"/>
              </a:lnSpc>
              <a:spcBef>
                <a:spcPts val="0"/>
              </a:spcBef>
              <a:buClr>
                <a:srgbClr val="33ACE3"/>
              </a:buClr>
              <a:buFont typeface="Arial"/>
              <a:buNone/>
              <a:defRPr sz="1800" b="0" i="0">
                <a:solidFill>
                  <a:srgbClr val="000000"/>
                </a:solidFill>
              </a:defRPr>
            </a:lvl1pPr>
            <a:lvl2pPr marL="342900" indent="-342900">
              <a:lnSpc>
                <a:spcPct val="110000"/>
              </a:lnSpc>
              <a:spcBef>
                <a:spcPts val="0"/>
              </a:spcBef>
              <a:buClr>
                <a:srgbClr val="33ACE3"/>
              </a:buClr>
              <a:buFont typeface="Arial"/>
              <a:buChar char="•"/>
              <a:defRPr sz="1600">
                <a:solidFill>
                  <a:srgbClr val="000000"/>
                </a:solidFill>
              </a:defRPr>
            </a:lvl2pPr>
            <a:lvl3pPr marL="0" indent="0">
              <a:lnSpc>
                <a:spcPct val="110000"/>
              </a:lnSpc>
              <a:spcBef>
                <a:spcPts val="0"/>
              </a:spcBef>
              <a:buClr>
                <a:srgbClr val="33ACE3"/>
              </a:buClr>
              <a:buFont typeface="Arial"/>
              <a:buNone/>
              <a:defRPr sz="1400">
                <a:solidFill>
                  <a:srgbClr val="000000"/>
                </a:solidFill>
              </a:defRPr>
            </a:lvl3pPr>
            <a:lvl4pPr marL="0">
              <a:spcBef>
                <a:spcPts val="0"/>
              </a:spcBef>
              <a:defRPr/>
            </a:lvl4pPr>
            <a:lvl5pPr marL="0">
              <a:spcBef>
                <a:spcPts val="0"/>
              </a:spcBef>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13594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_picture">
    <p:spTree>
      <p:nvGrpSpPr>
        <p:cNvPr id="1" name=""/>
        <p:cNvGrpSpPr/>
        <p:nvPr/>
      </p:nvGrpSpPr>
      <p:grpSpPr>
        <a:xfrm>
          <a:off x="0" y="0"/>
          <a:ext cx="0" cy="0"/>
          <a:chOff x="0" y="0"/>
          <a:chExt cx="0" cy="0"/>
        </a:xfrm>
      </p:grpSpPr>
      <p:sp>
        <p:nvSpPr>
          <p:cNvPr id="6" name="Picture Placeholder 6"/>
          <p:cNvSpPr>
            <a:spLocks noGrp="1"/>
          </p:cNvSpPr>
          <p:nvPr>
            <p:ph type="pic" sz="quarter" idx="12"/>
          </p:nvPr>
        </p:nvSpPr>
        <p:spPr>
          <a:xfrm>
            <a:off x="4860032" y="404814"/>
            <a:ext cx="4320480" cy="5544467"/>
          </a:xfrm>
          <a:prstGeom prst="rect">
            <a:avLst/>
          </a:prstGeom>
        </p:spPr>
        <p:txBody>
          <a:bodyPr/>
          <a:lstStyle>
            <a:lvl1pPr>
              <a:defRPr>
                <a:solidFill>
                  <a:srgbClr val="000000"/>
                </a:solidFill>
              </a:defRPr>
            </a:lvl1pPr>
          </a:lstStyle>
          <a:p>
            <a:endParaRPr lang="en-GB" dirty="0"/>
          </a:p>
        </p:txBody>
      </p:sp>
      <p:sp>
        <p:nvSpPr>
          <p:cNvPr id="11" name="Content Placeholder 2"/>
          <p:cNvSpPr>
            <a:spLocks noGrp="1"/>
          </p:cNvSpPr>
          <p:nvPr>
            <p:ph idx="13"/>
          </p:nvPr>
        </p:nvSpPr>
        <p:spPr>
          <a:xfrm>
            <a:off x="467544" y="1416669"/>
            <a:ext cx="3959994" cy="4536455"/>
          </a:xfrm>
          <a:prstGeom prst="rect">
            <a:avLst/>
          </a:prstGeom>
        </p:spPr>
        <p:txBody>
          <a:bodyPr lIns="0" tIns="0" rIns="0" bIns="0"/>
          <a:lstStyle>
            <a:lvl1pPr marL="0" indent="0">
              <a:lnSpc>
                <a:spcPct val="110000"/>
              </a:lnSpc>
              <a:spcBef>
                <a:spcPts val="0"/>
              </a:spcBef>
              <a:buClr>
                <a:srgbClr val="33ACE3"/>
              </a:buClr>
              <a:buFont typeface="Arial"/>
              <a:buNone/>
              <a:defRPr sz="1800" b="0" i="0">
                <a:solidFill>
                  <a:srgbClr val="000000"/>
                </a:solidFill>
              </a:defRPr>
            </a:lvl1pPr>
            <a:lvl2pPr marL="342900" indent="-342900">
              <a:lnSpc>
                <a:spcPct val="110000"/>
              </a:lnSpc>
              <a:spcBef>
                <a:spcPts val="0"/>
              </a:spcBef>
              <a:buClr>
                <a:srgbClr val="33ACE3"/>
              </a:buClr>
              <a:buFont typeface="Arial"/>
              <a:buChar char="•"/>
              <a:defRPr sz="1600">
                <a:solidFill>
                  <a:srgbClr val="000000"/>
                </a:solidFill>
              </a:defRPr>
            </a:lvl2pPr>
            <a:lvl3pPr marL="0" indent="0">
              <a:lnSpc>
                <a:spcPct val="110000"/>
              </a:lnSpc>
              <a:spcBef>
                <a:spcPts val="0"/>
              </a:spcBef>
              <a:buClr>
                <a:srgbClr val="33ACE3"/>
              </a:buClr>
              <a:buFont typeface="Arial"/>
              <a:buNone/>
              <a:defRPr sz="1400">
                <a:solidFill>
                  <a:srgbClr val="000000"/>
                </a:solidFill>
              </a:defRPr>
            </a:lvl3pPr>
            <a:lvl4pPr marL="0">
              <a:spcBef>
                <a:spcPts val="0"/>
              </a:spcBef>
              <a:defRPr/>
            </a:lvl4pPr>
            <a:lvl5pPr marL="0">
              <a:spcBef>
                <a:spcPts val="0"/>
              </a:spcBef>
              <a:defRPr/>
            </a:lvl5pPr>
          </a:lstStyle>
          <a:p>
            <a:pPr lvl="0"/>
            <a:r>
              <a:rPr lang="en-US" dirty="0"/>
              <a:t>Click to edit Master text styles</a:t>
            </a:r>
          </a:p>
          <a:p>
            <a:pPr lvl="1"/>
            <a:r>
              <a:rPr lang="en-US" dirty="0"/>
              <a:t>Second level</a:t>
            </a:r>
          </a:p>
          <a:p>
            <a:pPr lvl="2"/>
            <a:r>
              <a:rPr lang="en-US" dirty="0"/>
              <a:t>Third level</a:t>
            </a:r>
          </a:p>
        </p:txBody>
      </p:sp>
      <p:sp>
        <p:nvSpPr>
          <p:cNvPr id="13" name="Title 1"/>
          <p:cNvSpPr>
            <a:spLocks noGrp="1"/>
          </p:cNvSpPr>
          <p:nvPr>
            <p:ph type="title"/>
          </p:nvPr>
        </p:nvSpPr>
        <p:spPr>
          <a:xfrm>
            <a:off x="466725" y="334838"/>
            <a:ext cx="3961260" cy="1005930"/>
          </a:xfrm>
          <a:prstGeom prst="rect">
            <a:avLst/>
          </a:prstGeom>
        </p:spPr>
        <p:txBody>
          <a:bodyPr lIns="0" tIns="0" rIns="0" bIns="0"/>
          <a:lstStyle>
            <a:lvl1pPr>
              <a:lnSpc>
                <a:spcPct val="110000"/>
              </a:lnSpc>
              <a:defRPr sz="2800">
                <a:solidFill>
                  <a:srgbClr val="164194"/>
                </a:solidFill>
              </a:defRPr>
            </a:lvl1pPr>
          </a:lstStyle>
          <a:p>
            <a:r>
              <a:rPr lang="en-US" dirty="0"/>
              <a:t>Click to edit Master title style</a:t>
            </a:r>
            <a:endParaRPr lang="en-GB" dirty="0"/>
          </a:p>
        </p:txBody>
      </p:sp>
    </p:spTree>
    <p:extLst>
      <p:ext uri="{BB962C8B-B14F-4D97-AF65-F5344CB8AC3E}">
        <p14:creationId xmlns:p14="http://schemas.microsoft.com/office/powerpoint/2010/main" val="758395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_text">
    <p:spTree>
      <p:nvGrpSpPr>
        <p:cNvPr id="1" name=""/>
        <p:cNvGrpSpPr/>
        <p:nvPr/>
      </p:nvGrpSpPr>
      <p:grpSpPr>
        <a:xfrm>
          <a:off x="0" y="0"/>
          <a:ext cx="0" cy="0"/>
          <a:chOff x="0" y="0"/>
          <a:chExt cx="0" cy="0"/>
        </a:xfrm>
      </p:grpSpPr>
      <p:sp>
        <p:nvSpPr>
          <p:cNvPr id="11" name="Picture Placeholder 6"/>
          <p:cNvSpPr>
            <a:spLocks noGrp="1"/>
          </p:cNvSpPr>
          <p:nvPr>
            <p:ph type="pic" sz="quarter" idx="10"/>
          </p:nvPr>
        </p:nvSpPr>
        <p:spPr>
          <a:xfrm>
            <a:off x="-17828" y="0"/>
            <a:ext cx="4229788" cy="6858000"/>
          </a:xfrm>
          <a:prstGeom prst="rect">
            <a:avLst/>
          </a:prstGeom>
        </p:spPr>
        <p:txBody>
          <a:bodyPr/>
          <a:lstStyle>
            <a:lvl1pPr>
              <a:defRPr>
                <a:solidFill>
                  <a:srgbClr val="000000"/>
                </a:solidFill>
              </a:defRPr>
            </a:lvl1pPr>
          </a:lstStyle>
          <a:p>
            <a:endParaRPr lang="en-GB" dirty="0"/>
          </a:p>
        </p:txBody>
      </p:sp>
      <p:sp>
        <p:nvSpPr>
          <p:cNvPr id="12" name="Content Placeholder 2"/>
          <p:cNvSpPr>
            <a:spLocks noGrp="1"/>
          </p:cNvSpPr>
          <p:nvPr>
            <p:ph idx="13"/>
          </p:nvPr>
        </p:nvSpPr>
        <p:spPr>
          <a:xfrm>
            <a:off x="4716015" y="1416669"/>
            <a:ext cx="3960000" cy="4536455"/>
          </a:xfrm>
          <a:prstGeom prst="rect">
            <a:avLst/>
          </a:prstGeom>
        </p:spPr>
        <p:txBody>
          <a:bodyPr lIns="0" tIns="0" rIns="0" bIns="0"/>
          <a:lstStyle>
            <a:lvl1pPr marL="0" indent="0">
              <a:lnSpc>
                <a:spcPct val="110000"/>
              </a:lnSpc>
              <a:spcBef>
                <a:spcPts val="0"/>
              </a:spcBef>
              <a:buClr>
                <a:srgbClr val="33ACE3"/>
              </a:buClr>
              <a:buFont typeface="Arial"/>
              <a:buNone/>
              <a:defRPr sz="1800" b="0" i="0">
                <a:solidFill>
                  <a:srgbClr val="000000"/>
                </a:solidFill>
              </a:defRPr>
            </a:lvl1pPr>
            <a:lvl2pPr marL="342900" indent="-342900">
              <a:lnSpc>
                <a:spcPct val="110000"/>
              </a:lnSpc>
              <a:spcBef>
                <a:spcPts val="0"/>
              </a:spcBef>
              <a:buClr>
                <a:srgbClr val="33ACE3"/>
              </a:buClr>
              <a:buFont typeface="Arial"/>
              <a:buChar char="•"/>
              <a:defRPr sz="1600">
                <a:solidFill>
                  <a:srgbClr val="000000"/>
                </a:solidFill>
              </a:defRPr>
            </a:lvl2pPr>
            <a:lvl3pPr marL="0" indent="0">
              <a:lnSpc>
                <a:spcPct val="110000"/>
              </a:lnSpc>
              <a:spcBef>
                <a:spcPts val="0"/>
              </a:spcBef>
              <a:buClr>
                <a:srgbClr val="33ACE3"/>
              </a:buClr>
              <a:buFont typeface="Arial"/>
              <a:buNone/>
              <a:defRPr sz="1400">
                <a:solidFill>
                  <a:srgbClr val="000000"/>
                </a:solidFill>
              </a:defRPr>
            </a:lvl3pPr>
            <a:lvl4pPr marL="0">
              <a:spcBef>
                <a:spcPts val="0"/>
              </a:spcBef>
              <a:defRPr/>
            </a:lvl4pPr>
            <a:lvl5pPr marL="0">
              <a:spcBef>
                <a:spcPts val="0"/>
              </a:spcBef>
              <a:defRPr/>
            </a:lvl5pPr>
          </a:lstStyle>
          <a:p>
            <a:pPr lvl="0"/>
            <a:r>
              <a:rPr lang="en-US" dirty="0"/>
              <a:t>Click to edit Master text styles</a:t>
            </a:r>
          </a:p>
          <a:p>
            <a:pPr lvl="1"/>
            <a:r>
              <a:rPr lang="en-US" dirty="0"/>
              <a:t>Second level</a:t>
            </a:r>
          </a:p>
          <a:p>
            <a:pPr lvl="2"/>
            <a:r>
              <a:rPr lang="en-US" dirty="0"/>
              <a:t>Third level</a:t>
            </a:r>
          </a:p>
        </p:txBody>
      </p:sp>
      <p:sp>
        <p:nvSpPr>
          <p:cNvPr id="14" name="Title 1"/>
          <p:cNvSpPr>
            <a:spLocks noGrp="1"/>
          </p:cNvSpPr>
          <p:nvPr>
            <p:ph type="title"/>
          </p:nvPr>
        </p:nvSpPr>
        <p:spPr>
          <a:xfrm>
            <a:off x="4714755" y="334838"/>
            <a:ext cx="3961260" cy="1005930"/>
          </a:xfrm>
          <a:prstGeom prst="rect">
            <a:avLst/>
          </a:prstGeom>
        </p:spPr>
        <p:txBody>
          <a:bodyPr lIns="0" tIns="0" rIns="0" bIns="0"/>
          <a:lstStyle>
            <a:lvl1pPr>
              <a:lnSpc>
                <a:spcPct val="110000"/>
              </a:lnSpc>
              <a:defRPr sz="2800">
                <a:solidFill>
                  <a:srgbClr val="164194"/>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856610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below-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7828" y="0"/>
            <a:ext cx="9161828" cy="2204864"/>
          </a:xfrm>
          <a:prstGeom prst="rect">
            <a:avLst/>
          </a:prstGeom>
        </p:spPr>
        <p:txBody>
          <a:bodyPr/>
          <a:lstStyle>
            <a:lvl1pPr>
              <a:defRPr>
                <a:solidFill>
                  <a:srgbClr val="000000"/>
                </a:solidFill>
              </a:defRPr>
            </a:lvl1pPr>
          </a:lstStyle>
          <a:p>
            <a:endParaRPr lang="en-GB" dirty="0"/>
          </a:p>
        </p:txBody>
      </p:sp>
      <p:sp>
        <p:nvSpPr>
          <p:cNvPr id="10" name="Content Placeholder 2"/>
          <p:cNvSpPr>
            <a:spLocks noGrp="1"/>
          </p:cNvSpPr>
          <p:nvPr>
            <p:ph idx="1"/>
          </p:nvPr>
        </p:nvSpPr>
        <p:spPr>
          <a:xfrm>
            <a:off x="467544" y="3283571"/>
            <a:ext cx="8208144" cy="2669554"/>
          </a:xfrm>
          <a:prstGeom prst="rect">
            <a:avLst/>
          </a:prstGeom>
        </p:spPr>
        <p:txBody>
          <a:bodyPr lIns="0" tIns="0" rIns="0" bIns="0"/>
          <a:lstStyle>
            <a:lvl1pPr marL="0" indent="0">
              <a:lnSpc>
                <a:spcPct val="110000"/>
              </a:lnSpc>
              <a:spcBef>
                <a:spcPts val="0"/>
              </a:spcBef>
              <a:buClr>
                <a:srgbClr val="33ACE3"/>
              </a:buClr>
              <a:buFont typeface="Arial"/>
              <a:buNone/>
              <a:defRPr sz="1800" b="0" i="0">
                <a:solidFill>
                  <a:srgbClr val="000000"/>
                </a:solidFill>
              </a:defRPr>
            </a:lvl1pPr>
            <a:lvl2pPr marL="342900" indent="-342900">
              <a:lnSpc>
                <a:spcPct val="110000"/>
              </a:lnSpc>
              <a:spcBef>
                <a:spcPts val="0"/>
              </a:spcBef>
              <a:buClr>
                <a:srgbClr val="33ACE3"/>
              </a:buClr>
              <a:buFont typeface="Arial"/>
              <a:buChar char="•"/>
              <a:defRPr sz="1600">
                <a:solidFill>
                  <a:srgbClr val="000000"/>
                </a:solidFill>
              </a:defRPr>
            </a:lvl2pPr>
            <a:lvl3pPr marL="0" indent="0">
              <a:lnSpc>
                <a:spcPct val="110000"/>
              </a:lnSpc>
              <a:spcBef>
                <a:spcPts val="0"/>
              </a:spcBef>
              <a:buClr>
                <a:srgbClr val="33ACE3"/>
              </a:buClr>
              <a:buFont typeface="Arial"/>
              <a:buNone/>
              <a:defRPr sz="1400">
                <a:solidFill>
                  <a:srgbClr val="000000"/>
                </a:solidFill>
              </a:defRPr>
            </a:lvl3pPr>
            <a:lvl4pPr marL="0">
              <a:spcBef>
                <a:spcPts val="0"/>
              </a:spcBef>
              <a:defRPr/>
            </a:lvl4pPr>
            <a:lvl5pPr marL="0">
              <a:spcBef>
                <a:spcPts val="0"/>
              </a:spcBef>
              <a:defRPr/>
            </a:lvl5pPr>
          </a:lstStyle>
          <a:p>
            <a:pPr lvl="0"/>
            <a:r>
              <a:rPr lang="en-US" dirty="0"/>
              <a:t>Click to edit Master text styles</a:t>
            </a:r>
          </a:p>
          <a:p>
            <a:pPr lvl="1"/>
            <a:r>
              <a:rPr lang="en-US" dirty="0"/>
              <a:t>Second level</a:t>
            </a:r>
          </a:p>
          <a:p>
            <a:pPr lvl="2"/>
            <a:r>
              <a:rPr lang="en-US" dirty="0"/>
              <a:t>Third level</a:t>
            </a:r>
          </a:p>
        </p:txBody>
      </p:sp>
      <p:sp>
        <p:nvSpPr>
          <p:cNvPr id="13" name="Title 1"/>
          <p:cNvSpPr>
            <a:spLocks noGrp="1"/>
          </p:cNvSpPr>
          <p:nvPr>
            <p:ph type="title"/>
          </p:nvPr>
        </p:nvSpPr>
        <p:spPr>
          <a:xfrm>
            <a:off x="466724" y="2564904"/>
            <a:ext cx="8208963" cy="648072"/>
          </a:xfrm>
          <a:prstGeom prst="rect">
            <a:avLst/>
          </a:prstGeom>
        </p:spPr>
        <p:txBody>
          <a:bodyPr lIns="0" tIns="0" rIns="0" bIns="0"/>
          <a:lstStyle>
            <a:lvl1pPr>
              <a:lnSpc>
                <a:spcPct val="110000"/>
              </a:lnSpc>
              <a:defRPr sz="2800">
                <a:solidFill>
                  <a:srgbClr val="164194"/>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930268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466724" y="334838"/>
            <a:ext cx="8208963" cy="648072"/>
          </a:xfrm>
          <a:prstGeom prst="rect">
            <a:avLst/>
          </a:prstGeom>
        </p:spPr>
        <p:txBody>
          <a:bodyPr lIns="0" tIns="0" rIns="0" bIns="0"/>
          <a:lstStyle>
            <a:lvl1pPr>
              <a:lnSpc>
                <a:spcPct val="110000"/>
              </a:lnSpc>
              <a:defRPr sz="2800">
                <a:solidFill>
                  <a:srgbClr val="164194"/>
                </a:solidFill>
              </a:defRPr>
            </a:lvl1pPr>
          </a:lstStyle>
          <a:p>
            <a:r>
              <a:rPr lang="en-US" dirty="0"/>
              <a:t>Click to edit Master title style</a:t>
            </a:r>
            <a:endParaRPr lang="en-GB" dirty="0"/>
          </a:p>
        </p:txBody>
      </p:sp>
    </p:spTree>
    <p:extLst>
      <p:ext uri="{BB962C8B-B14F-4D97-AF65-F5344CB8AC3E}">
        <p14:creationId xmlns:p14="http://schemas.microsoft.com/office/powerpoint/2010/main" val="1042538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402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D073D26-4DF7-4481-8B20-74F34AEFADF2}" type="slidenum">
              <a:rPr lang="en-US" sz="1200" b="0">
                <a:solidFill>
                  <a:srgbClr val="0F5494"/>
                </a:solidFill>
              </a:rPr>
              <a:pPr>
                <a:defRPr/>
              </a:pPr>
              <a:t>‹#›</a:t>
            </a:fld>
            <a:endParaRPr lang="en-US" sz="1200" b="0">
              <a:solidFill>
                <a:srgbClr val="0F5494"/>
              </a:solidFill>
            </a:endParaRPr>
          </a:p>
        </p:txBody>
      </p:sp>
      <p:sp>
        <p:nvSpPr>
          <p:cNvPr id="3" name="Rectangle 4"/>
          <p:cNvSpPr>
            <a:spLocks noGrp="1" noChangeArrowheads="1"/>
          </p:cNvSpPr>
          <p:nvPr>
            <p:ph type="dt" sz="half" idx="11"/>
          </p:nvPr>
        </p:nvSpPr>
        <p:spPr>
          <a:ln/>
        </p:spPr>
        <p:txBody>
          <a:bodyPr/>
          <a:lstStyle>
            <a:lvl1pPr>
              <a:defRPr/>
            </a:lvl1pPr>
          </a:lstStyle>
          <a:p>
            <a:pPr>
              <a:defRPr/>
            </a:pPr>
            <a:endParaRPr lang="en-US" sz="1200" b="0">
              <a:solidFill>
                <a:srgbClr val="0F5494"/>
              </a:solidFill>
            </a:endParaRPr>
          </a:p>
        </p:txBody>
      </p:sp>
    </p:spTree>
    <p:extLst>
      <p:ext uri="{BB962C8B-B14F-4D97-AF65-F5344CB8AC3E}">
        <p14:creationId xmlns:p14="http://schemas.microsoft.com/office/powerpoint/2010/main" val="25506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10"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64" y="8142"/>
            <a:ext cx="9135870" cy="685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bwMode="auto">
          <a:xfrm>
            <a:off x="8172400" y="2132856"/>
            <a:ext cx="864096" cy="720080"/>
          </a:xfrm>
          <a:prstGeom prst="rect">
            <a:avLst/>
          </a:prstGeom>
          <a:solidFill>
            <a:schemeClr val="bg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a:endParaRPr lang="en-US" sz="1200" b="0">
              <a:solidFill>
                <a:srgbClr val="0F5494"/>
              </a:solidFill>
            </a:endParaRPr>
          </a:p>
        </p:txBody>
      </p:sp>
      <p:sp>
        <p:nvSpPr>
          <p:cNvPr id="3076" name="Rectangle 4"/>
          <p:cNvSpPr>
            <a:spLocks noGrp="1" noChangeArrowheads="1"/>
          </p:cNvSpPr>
          <p:nvPr>
            <p:ph type="ctrTitle"/>
          </p:nvPr>
        </p:nvSpPr>
        <p:spPr>
          <a:xfrm>
            <a:off x="4068531" y="2204864"/>
            <a:ext cx="4751942" cy="1800200"/>
          </a:xfrm>
          <a:prstGeom prst="rect">
            <a:avLst/>
          </a:prstGeom>
        </p:spPr>
        <p:txBody>
          <a:bodyPr lIns="0" tIns="0" rIns="0" bIns="0"/>
          <a:lstStyle>
            <a:lvl1pPr marL="0" algn="r">
              <a:lnSpc>
                <a:spcPct val="110000"/>
              </a:lnSpc>
              <a:defRPr sz="3000">
                <a:solidFill>
                  <a:srgbClr val="164194"/>
                </a:solidFill>
              </a:defRPr>
            </a:lvl1pPr>
          </a:lstStyle>
          <a:p>
            <a:pPr lvl="0"/>
            <a:endParaRPr lang="en-GB" altLang="en-US" noProof="0" dirty="0"/>
          </a:p>
        </p:txBody>
      </p:sp>
      <p:sp>
        <p:nvSpPr>
          <p:cNvPr id="3077" name="Rectangle 5"/>
          <p:cNvSpPr>
            <a:spLocks noGrp="1" noChangeArrowheads="1"/>
          </p:cNvSpPr>
          <p:nvPr>
            <p:ph type="subTitle" idx="1"/>
          </p:nvPr>
        </p:nvSpPr>
        <p:spPr>
          <a:xfrm>
            <a:off x="4067945" y="4149080"/>
            <a:ext cx="4752547" cy="1080120"/>
          </a:xfrm>
          <a:prstGeom prst="rect">
            <a:avLst/>
          </a:prstGeom>
        </p:spPr>
        <p:txBody>
          <a:bodyPr lIns="0" tIns="0" bIns="0"/>
          <a:lstStyle>
            <a:lvl1pPr marL="0" indent="0" algn="r">
              <a:lnSpc>
                <a:spcPct val="110000"/>
              </a:lnSpc>
              <a:spcBef>
                <a:spcPts val="0"/>
              </a:spcBef>
              <a:buFontTx/>
              <a:buNone/>
              <a:defRPr sz="2400" b="1" i="0">
                <a:solidFill>
                  <a:srgbClr val="164194"/>
                </a:solidFill>
              </a:defRPr>
            </a:lvl1pPr>
          </a:lstStyle>
          <a:p>
            <a:pPr lvl="0"/>
            <a:r>
              <a:rPr lang="en-US" altLang="en-US" noProof="0" dirty="0"/>
              <a:t>Click to edit Master subtitle style</a:t>
            </a:r>
            <a:endParaRPr lang="en-GB" altLang="en-US" noProof="0" dirty="0"/>
          </a:p>
        </p:txBody>
      </p:sp>
      <p:sp>
        <p:nvSpPr>
          <p:cNvPr id="14" name="Title 1"/>
          <p:cNvSpPr txBox="1">
            <a:spLocks/>
          </p:cNvSpPr>
          <p:nvPr userDrawn="1"/>
        </p:nvSpPr>
        <p:spPr>
          <a:xfrm>
            <a:off x="251521" y="332656"/>
            <a:ext cx="8568630" cy="1800200"/>
          </a:xfrm>
          <a:prstGeom prst="rect">
            <a:avLst/>
          </a:prstGeom>
        </p:spPr>
        <p:txBody>
          <a:bodyPr lIns="0" tIns="46800" rIns="0"/>
          <a:lstStyle>
            <a:lvl1pPr algn="r" rtl="0" eaLnBrk="0" fontAlgn="base" hangingPunct="0">
              <a:spcBef>
                <a:spcPct val="0"/>
              </a:spcBef>
              <a:spcAft>
                <a:spcPct val="0"/>
              </a:spcAft>
              <a:defRPr sz="2800" b="1">
                <a:solidFill>
                  <a:srgbClr val="004494"/>
                </a:solidFill>
                <a:latin typeface="Verdana"/>
                <a:ea typeface="MS PGothic" pitchFamily="34" charset="-128"/>
                <a:cs typeface="ＭＳ Ｐゴシック" charset="0"/>
              </a:defRPr>
            </a:lvl1pPr>
            <a:lvl2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2pPr>
            <a:lvl3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3pPr>
            <a:lvl4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4pPr>
            <a:lvl5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5pPr>
            <a:lvl6pPr marL="815975" algn="l" rtl="0" fontAlgn="base">
              <a:spcBef>
                <a:spcPct val="0"/>
              </a:spcBef>
              <a:spcAft>
                <a:spcPct val="0"/>
              </a:spcAft>
              <a:defRPr sz="3000" b="1">
                <a:solidFill>
                  <a:srgbClr val="0F5494"/>
                </a:solidFill>
                <a:latin typeface="Verdana" charset="0"/>
                <a:ea typeface="ＭＳ Ｐゴシック" charset="0"/>
              </a:defRPr>
            </a:lvl6pPr>
            <a:lvl7pPr marL="1273175" algn="l" rtl="0" fontAlgn="base">
              <a:spcBef>
                <a:spcPct val="0"/>
              </a:spcBef>
              <a:spcAft>
                <a:spcPct val="0"/>
              </a:spcAft>
              <a:defRPr sz="3000" b="1">
                <a:solidFill>
                  <a:srgbClr val="0F5494"/>
                </a:solidFill>
                <a:latin typeface="Verdana" charset="0"/>
                <a:ea typeface="ＭＳ Ｐゴシック" charset="0"/>
              </a:defRPr>
            </a:lvl7pPr>
            <a:lvl8pPr marL="1730375" algn="l" rtl="0" fontAlgn="base">
              <a:spcBef>
                <a:spcPct val="0"/>
              </a:spcBef>
              <a:spcAft>
                <a:spcPct val="0"/>
              </a:spcAft>
              <a:defRPr sz="3000" b="1">
                <a:solidFill>
                  <a:srgbClr val="0F5494"/>
                </a:solidFill>
                <a:latin typeface="Verdana" charset="0"/>
                <a:ea typeface="ＭＳ Ｐゴシック" charset="0"/>
              </a:defRPr>
            </a:lvl8pPr>
            <a:lvl9pPr marL="2187575" algn="l" rtl="0" fontAlgn="base">
              <a:spcBef>
                <a:spcPct val="0"/>
              </a:spcBef>
              <a:spcAft>
                <a:spcPct val="0"/>
              </a:spcAft>
              <a:defRPr sz="3000" b="1">
                <a:solidFill>
                  <a:srgbClr val="0F5494"/>
                </a:solidFill>
                <a:latin typeface="Verdana" charset="0"/>
                <a:ea typeface="ＭＳ Ｐゴシック" charset="0"/>
              </a:defRPr>
            </a:lvl9pPr>
          </a:lstStyle>
          <a:p>
            <a:pPr>
              <a:lnSpc>
                <a:spcPts val="3400"/>
              </a:lnSpc>
            </a:pPr>
            <a:r>
              <a:rPr lang="en-GB" sz="2400" kern="0" dirty="0"/>
              <a:t>The European Commission’s</a:t>
            </a:r>
          </a:p>
          <a:p>
            <a:pPr>
              <a:lnSpc>
                <a:spcPts val="3400"/>
              </a:lnSpc>
            </a:pPr>
            <a:r>
              <a:rPr lang="en-GB" sz="2400" kern="0" dirty="0"/>
              <a:t>science and knowledge service</a:t>
            </a:r>
          </a:p>
          <a:p>
            <a:pPr>
              <a:lnSpc>
                <a:spcPct val="200000"/>
              </a:lnSpc>
            </a:pPr>
            <a:r>
              <a:rPr lang="en-US" sz="2000" b="0" kern="0" dirty="0"/>
              <a:t>Joint Research Centre</a:t>
            </a:r>
          </a:p>
        </p:txBody>
      </p:sp>
      <p:pic>
        <p:nvPicPr>
          <p:cNvPr id="18" name="Picture 17" descr="EC-logo_JRC_horizonatal_EN-01.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7806" y="6021288"/>
            <a:ext cx="2648691" cy="870842"/>
          </a:xfrm>
          <a:prstGeom prst="rect">
            <a:avLst/>
          </a:prstGeom>
        </p:spPr>
      </p:pic>
      <p:sp>
        <p:nvSpPr>
          <p:cNvPr id="21" name="Content Placeholder 2"/>
          <p:cNvSpPr>
            <a:spLocks noGrp="1"/>
          </p:cNvSpPr>
          <p:nvPr>
            <p:ph idx="10"/>
          </p:nvPr>
        </p:nvSpPr>
        <p:spPr>
          <a:xfrm>
            <a:off x="4067945" y="5373216"/>
            <a:ext cx="4752547" cy="648072"/>
          </a:xfrm>
          <a:prstGeom prst="rect">
            <a:avLst/>
          </a:prstGeom>
        </p:spPr>
        <p:txBody>
          <a:bodyPr lIns="0" rIns="0" bIns="360000" anchor="b"/>
          <a:lstStyle>
            <a:lvl1pPr marL="0" indent="0" algn="r">
              <a:buClr>
                <a:srgbClr val="1E4494"/>
              </a:buClr>
              <a:buFont typeface="Arial" panose="020B0604020202020204" pitchFamily="34" charset="0"/>
              <a:buNone/>
              <a:defRPr sz="1600" b="1"/>
            </a:lvl1pPr>
            <a:lvl2pPr marL="228600" indent="-228600" algn="r">
              <a:buClr>
                <a:srgbClr val="1E4494"/>
              </a:buClr>
              <a:buFont typeface="Arial" panose="020B0604020202020204" pitchFamily="34" charset="0"/>
              <a:buChar char="•"/>
              <a:defRPr sz="1600"/>
            </a:lvl2pPr>
            <a:lvl3pPr marL="457200" indent="-228600" algn="r">
              <a:buClr>
                <a:srgbClr val="1E4494"/>
              </a:buClr>
              <a:buFont typeface="Arial" panose="020B0604020202020204" pitchFamily="34" charset="0"/>
              <a:buChar char="•"/>
              <a:defRPr/>
            </a:lvl3pPr>
            <a:lvl4pPr marL="685800" indent="-228600" algn="r">
              <a:buClr>
                <a:srgbClr val="1E4494"/>
              </a:buClr>
              <a:buFont typeface="Arial" panose="020B0604020202020204" pitchFamily="34" charset="0"/>
              <a:buChar char="•"/>
              <a:defRPr/>
            </a:lvl4pPr>
            <a:lvl5pPr marL="914400" indent="-228600" algn="r">
              <a:buClr>
                <a:srgbClr val="1E4494"/>
              </a:buClr>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3673315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Content Placeholder 1"/>
          <p:cNvSpPr>
            <a:spLocks noGrp="1"/>
          </p:cNvSpPr>
          <p:nvPr>
            <p:ph idx="11"/>
          </p:nvPr>
        </p:nvSpPr>
        <p:spPr>
          <a:xfrm>
            <a:off x="0" y="2852937"/>
            <a:ext cx="9144000" cy="4005064"/>
          </a:xfrm>
          <a:prstGeom prst="rect">
            <a:avLst/>
          </a:prstGeom>
        </p:spPr>
        <p:txBody>
          <a:bodyPr lIns="360000" tIns="288000" rIns="0" bIns="0"/>
          <a:lstStyle>
            <a:lvl1pPr>
              <a:lnSpc>
                <a:spcPct val="150000"/>
              </a:lnSpc>
              <a:defRPr sz="1600" b="1"/>
            </a:lvl1pPr>
            <a:lvl2pPr>
              <a:lnSpc>
                <a:spcPct val="150000"/>
              </a:lnSpc>
              <a:defRPr sz="1600"/>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Picture Placeholder 7"/>
          <p:cNvSpPr>
            <a:spLocks noGrp="1"/>
          </p:cNvSpPr>
          <p:nvPr>
            <p:ph type="pic" idx="1"/>
          </p:nvPr>
        </p:nvSpPr>
        <p:spPr>
          <a:xfrm>
            <a:off x="0" y="3473"/>
            <a:ext cx="9144000" cy="2232248"/>
          </a:xfrm>
          <a:prstGeom prst="rect">
            <a:avLst/>
          </a:prstGeom>
        </p:spPr>
      </p:sp>
      <p:sp>
        <p:nvSpPr>
          <p:cNvPr id="7" name="Title 4"/>
          <p:cNvSpPr>
            <a:spLocks noGrp="1"/>
          </p:cNvSpPr>
          <p:nvPr>
            <p:ph type="title"/>
          </p:nvPr>
        </p:nvSpPr>
        <p:spPr>
          <a:xfrm>
            <a:off x="0" y="2232248"/>
            <a:ext cx="9144000" cy="620688"/>
          </a:xfrm>
          <a:prstGeom prst="rect">
            <a:avLst/>
          </a:prstGeom>
        </p:spPr>
        <p:txBody>
          <a:bodyPr lIns="360000" tIns="216000" rIns="0" bIns="0"/>
          <a:lstStyle/>
          <a:p>
            <a:r>
              <a:rPr lang="en-GB" altLang="en-US" dirty="0">
                <a:latin typeface="+mj-lt"/>
              </a:rPr>
              <a:t>JRC Role. Facts &amp; Figures</a:t>
            </a:r>
            <a:endParaRPr lang="en-GB" dirty="0">
              <a:latin typeface="+mj-lt"/>
            </a:endParaRPr>
          </a:p>
        </p:txBody>
      </p:sp>
    </p:spTree>
    <p:extLst>
      <p:ext uri="{BB962C8B-B14F-4D97-AF65-F5344CB8AC3E}">
        <p14:creationId xmlns:p14="http://schemas.microsoft.com/office/powerpoint/2010/main" val="2812438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466724" y="334838"/>
            <a:ext cx="8208963" cy="648072"/>
          </a:xfrm>
          <a:prstGeom prst="rect">
            <a:avLst/>
          </a:prstGeom>
        </p:spPr>
        <p:txBody>
          <a:bodyPr lIns="0" tIns="0" rIns="0" bIns="0"/>
          <a:lstStyle>
            <a:lvl1pPr>
              <a:lnSpc>
                <a:spcPct val="110000"/>
              </a:lnSpc>
              <a:defRPr sz="2800">
                <a:solidFill>
                  <a:srgbClr val="164194"/>
                </a:solidFill>
              </a:defRPr>
            </a:lvl1pPr>
          </a:lstStyle>
          <a:p>
            <a:r>
              <a:rPr lang="en-US" dirty="0"/>
              <a:t>Click to edit Master title style</a:t>
            </a:r>
            <a:endParaRPr lang="en-GB" dirty="0"/>
          </a:p>
        </p:txBody>
      </p:sp>
    </p:spTree>
    <p:extLst>
      <p:ext uri="{BB962C8B-B14F-4D97-AF65-F5344CB8AC3E}">
        <p14:creationId xmlns:p14="http://schemas.microsoft.com/office/powerpoint/2010/main" val="416750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itle 1"/>
          <p:cNvSpPr>
            <a:spLocks noGrp="1"/>
          </p:cNvSpPr>
          <p:nvPr>
            <p:ph type="title"/>
          </p:nvPr>
        </p:nvSpPr>
        <p:spPr>
          <a:xfrm>
            <a:off x="4716016" y="2276872"/>
            <a:ext cx="4176464" cy="1800200"/>
          </a:xfrm>
          <a:prstGeom prst="rect">
            <a:avLst/>
          </a:prstGeom>
        </p:spPr>
        <p:txBody>
          <a:bodyPr lIns="0" tIns="900000" rIns="0" bIns="0" anchor="t"/>
          <a:lstStyle>
            <a:lvl1pPr algn="r">
              <a:defRPr sz="2800"/>
            </a:lvl1pPr>
          </a:lstStyle>
          <a:p>
            <a:r>
              <a:rPr lang="en-US" dirty="0"/>
              <a:t>Click to edit Master title style</a:t>
            </a:r>
            <a:endParaRPr lang="en-GB" dirty="0"/>
          </a:p>
        </p:txBody>
      </p:sp>
      <p:sp>
        <p:nvSpPr>
          <p:cNvPr id="10" name="Content Placeholder 2"/>
          <p:cNvSpPr>
            <a:spLocks noGrp="1"/>
          </p:cNvSpPr>
          <p:nvPr>
            <p:ph idx="1"/>
          </p:nvPr>
        </p:nvSpPr>
        <p:spPr>
          <a:xfrm>
            <a:off x="4714017" y="4077072"/>
            <a:ext cx="4178464" cy="915318"/>
          </a:xfrm>
          <a:prstGeom prst="rect">
            <a:avLst/>
          </a:prstGeom>
        </p:spPr>
        <p:txBody>
          <a:bodyPr lIns="0" tIns="360000" rIns="0"/>
          <a:lstStyle>
            <a:lvl1pPr marL="0" indent="0" algn="r">
              <a:buClr>
                <a:srgbClr val="1E4494"/>
              </a:buClr>
              <a:buFont typeface="Arial" panose="020B0604020202020204" pitchFamily="34" charset="0"/>
              <a:buNone/>
              <a:defRPr sz="1800" b="1"/>
            </a:lvl1pPr>
            <a:lvl2pPr marL="228600" indent="-228600" algn="r">
              <a:buClr>
                <a:srgbClr val="1E4494"/>
              </a:buClr>
              <a:buFont typeface="Arial" panose="020B0604020202020204" pitchFamily="34" charset="0"/>
              <a:buChar char="•"/>
              <a:defRPr sz="1800"/>
            </a:lvl2pPr>
            <a:lvl3pPr marL="457200" indent="-228600" algn="r">
              <a:buClr>
                <a:srgbClr val="1E4494"/>
              </a:buClr>
              <a:buFont typeface="Arial" panose="020B0604020202020204" pitchFamily="34" charset="0"/>
              <a:buChar char="•"/>
              <a:defRPr/>
            </a:lvl3pPr>
            <a:lvl4pPr marL="685800" indent="-228600" algn="r">
              <a:buClr>
                <a:srgbClr val="1E4494"/>
              </a:buClr>
              <a:buFont typeface="Arial" panose="020B0604020202020204" pitchFamily="34" charset="0"/>
              <a:buChar char="•"/>
              <a:defRPr/>
            </a:lvl4pPr>
            <a:lvl5pPr marL="914400" indent="-228600" algn="r">
              <a:buClr>
                <a:srgbClr val="1E4494"/>
              </a:buClr>
              <a:buFont typeface="Arial" panose="020B0604020202020204" pitchFamily="34" charset="0"/>
              <a:buChar char="•"/>
              <a:defRPr/>
            </a:lvl5pPr>
          </a:lstStyle>
          <a:p>
            <a:pPr lvl="0"/>
            <a:r>
              <a:rPr lang="en-US" dirty="0"/>
              <a:t>Click to edit Master text styles</a:t>
            </a:r>
          </a:p>
          <a:p>
            <a:pPr lvl="1"/>
            <a:r>
              <a:rPr lang="en-US" dirty="0"/>
              <a:t>Second level</a:t>
            </a:r>
          </a:p>
        </p:txBody>
      </p:sp>
      <p:sp>
        <p:nvSpPr>
          <p:cNvPr id="11" name="Content Placeholder 2"/>
          <p:cNvSpPr>
            <a:spLocks noGrp="1"/>
          </p:cNvSpPr>
          <p:nvPr>
            <p:ph idx="10"/>
          </p:nvPr>
        </p:nvSpPr>
        <p:spPr>
          <a:xfrm>
            <a:off x="4716017" y="5517232"/>
            <a:ext cx="4178464" cy="648072"/>
          </a:xfrm>
          <a:prstGeom prst="rect">
            <a:avLst/>
          </a:prstGeom>
        </p:spPr>
        <p:txBody>
          <a:bodyPr lIns="0" rIns="0" bIns="360000" anchor="b"/>
          <a:lstStyle>
            <a:lvl1pPr marL="0" indent="0" algn="r">
              <a:buClr>
                <a:srgbClr val="1E4494"/>
              </a:buClr>
              <a:buFont typeface="Arial" panose="020B0604020202020204" pitchFamily="34" charset="0"/>
              <a:buNone/>
              <a:defRPr sz="1600" b="1"/>
            </a:lvl1pPr>
            <a:lvl2pPr marL="228600" indent="-228600" algn="r">
              <a:buClr>
                <a:srgbClr val="1E4494"/>
              </a:buClr>
              <a:buFont typeface="Arial" panose="020B0604020202020204" pitchFamily="34" charset="0"/>
              <a:buChar char="•"/>
              <a:defRPr sz="1600"/>
            </a:lvl2pPr>
            <a:lvl3pPr marL="457200" indent="-228600" algn="r">
              <a:buClr>
                <a:srgbClr val="1E4494"/>
              </a:buClr>
              <a:buFont typeface="Arial" panose="020B0604020202020204" pitchFamily="34" charset="0"/>
              <a:buChar char="•"/>
              <a:defRPr/>
            </a:lvl3pPr>
            <a:lvl4pPr marL="685800" indent="-228600" algn="r">
              <a:buClr>
                <a:srgbClr val="1E4494"/>
              </a:buClr>
              <a:buFont typeface="Arial" panose="020B0604020202020204" pitchFamily="34" charset="0"/>
              <a:buChar char="•"/>
              <a:defRPr/>
            </a:lvl4pPr>
            <a:lvl5pPr marL="914400" indent="-228600" algn="r">
              <a:buClr>
                <a:srgbClr val="1E4494"/>
              </a:buClr>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3037638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0" descr="JRC_Slides_Footer.png"/>
          <p:cNvPicPr>
            <a:picLocks noChangeAspect="1"/>
          </p:cNvPicPr>
          <p:nvPr/>
        </p:nvPicPr>
        <p:blipFill>
          <a:blip r:embed="rId2"/>
          <a:srcRect/>
          <a:stretch>
            <a:fillRect/>
          </a:stretch>
        </p:blipFill>
        <p:spPr bwMode="auto">
          <a:xfrm>
            <a:off x="4265614" y="6461127"/>
            <a:ext cx="612775" cy="396875"/>
          </a:xfrm>
          <a:prstGeom prst="rect">
            <a:avLst/>
          </a:prstGeom>
          <a:noFill/>
          <a:ln w="9525">
            <a:noFill/>
            <a:miter lim="800000"/>
            <a:headEnd/>
            <a:tailEnd/>
          </a:ln>
        </p:spPr>
      </p:pic>
      <p:sp>
        <p:nvSpPr>
          <p:cNvPr id="5" name="Rectangle 4"/>
          <p:cNvSpPr/>
          <p:nvPr/>
        </p:nvSpPr>
        <p:spPr>
          <a:xfrm>
            <a:off x="0" y="0"/>
            <a:ext cx="9144000" cy="957263"/>
          </a:xfrm>
          <a:prstGeom prst="rect">
            <a:avLst/>
          </a:prstGeom>
          <a:solidFill>
            <a:srgbClr val="37ACDE"/>
          </a:solidFill>
          <a:ln>
            <a:solidFill>
              <a:srgbClr val="37ACDE"/>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srgbClr val="FFFFFF"/>
              </a:solidFill>
            </a:endParaRPr>
          </a:p>
        </p:txBody>
      </p:sp>
      <p:pic>
        <p:nvPicPr>
          <p:cNvPr id="6" name="Picture 10" descr="JRC_Slides_Logo_EN.png"/>
          <p:cNvPicPr>
            <a:picLocks noChangeAspect="1"/>
          </p:cNvPicPr>
          <p:nvPr/>
        </p:nvPicPr>
        <p:blipFill>
          <a:blip r:embed="rId3"/>
          <a:srcRect/>
          <a:stretch>
            <a:fillRect/>
          </a:stretch>
        </p:blipFill>
        <p:spPr bwMode="auto">
          <a:xfrm>
            <a:off x="3971926" y="258765"/>
            <a:ext cx="1435100" cy="1000125"/>
          </a:xfrm>
          <a:prstGeom prst="rect">
            <a:avLst/>
          </a:prstGeom>
          <a:noFill/>
          <a:ln w="9525">
            <a:noFill/>
            <a:miter lim="800000"/>
            <a:headEnd/>
            <a:tailEnd/>
          </a:ln>
        </p:spPr>
      </p:pic>
      <p:sp>
        <p:nvSpPr>
          <p:cNvPr id="23" name="Rectangle 2"/>
          <p:cNvSpPr>
            <a:spLocks noGrp="1" noChangeArrowheads="1"/>
          </p:cNvSpPr>
          <p:nvPr>
            <p:ph type="title"/>
          </p:nvPr>
        </p:nvSpPr>
        <p:spPr bwMode="auto">
          <a:xfrm>
            <a:off x="637200" y="1612256"/>
            <a:ext cx="7869600" cy="430887"/>
          </a:xfrm>
          <a:prstGeom prst="rect">
            <a:avLst/>
          </a:prstGeom>
          <a:noFill/>
          <a:ln>
            <a:noFill/>
          </a:ln>
          <a:effectLst/>
          <a:extLst/>
        </p:spPr>
        <p:txBody>
          <a:bodyPr/>
          <a:lstStyle/>
          <a:p>
            <a:pPr lvl="0"/>
            <a:r>
              <a:rPr lang="en-US"/>
              <a:t>Click to edit Master title style</a:t>
            </a:r>
            <a:endParaRPr lang="en-GB"/>
          </a:p>
        </p:txBody>
      </p:sp>
      <p:sp>
        <p:nvSpPr>
          <p:cNvPr id="25" name="Content Placeholder 2"/>
          <p:cNvSpPr>
            <a:spLocks noGrp="1"/>
          </p:cNvSpPr>
          <p:nvPr>
            <p:ph idx="10"/>
          </p:nvPr>
        </p:nvSpPr>
        <p:spPr>
          <a:xfrm>
            <a:off x="637200" y="2416179"/>
            <a:ext cx="7869600" cy="307777"/>
          </a:xfrm>
          <a:prstGeom prst="rect">
            <a:avLst/>
          </a:prstGeom>
        </p:spPr>
        <p:txBody>
          <a:bodyPr/>
          <a:lstStyle>
            <a:lvl1pPr algn="r">
              <a:defRPr/>
            </a:lvl1pPr>
            <a:lvl2pPr marL="228600" indent="-228600">
              <a:buFont typeface="Wingdings" charset="2"/>
              <a:buChar char="§"/>
              <a:defRPr sz="1800" b="0" i="0" baseline="0">
                <a:latin typeface="Verdana"/>
              </a:defRPr>
            </a:lvl2pPr>
            <a:lvl3pPr marL="457200" indent="-228600">
              <a:buClr>
                <a:srgbClr val="37ACDE"/>
              </a:buClr>
              <a:buFont typeface="Verdana"/>
              <a:buChar char="•"/>
              <a:defRPr sz="1600" baseline="0">
                <a:latin typeface="Verdana"/>
              </a:defRPr>
            </a:lvl3pPr>
            <a:lvl4pPr marL="685800" indent="-228600">
              <a:lnSpc>
                <a:spcPts val="2400"/>
              </a:lnSpc>
              <a:spcBef>
                <a:spcPts val="0"/>
              </a:spcBef>
              <a:buClr>
                <a:srgbClr val="37ACDE"/>
              </a:buClr>
              <a:buFont typeface="Arial"/>
              <a:buChar char="•"/>
              <a:defRPr sz="1600" baseline="0">
                <a:solidFill>
                  <a:srgbClr val="004494"/>
                </a:solidFill>
                <a:latin typeface="Verdana"/>
              </a:defRPr>
            </a:lvl4pPr>
            <a:lvl5pPr marL="914400" indent="-228600">
              <a:lnSpc>
                <a:spcPts val="2400"/>
              </a:lnSpc>
              <a:spcBef>
                <a:spcPts val="0"/>
              </a:spcBef>
              <a:buClr>
                <a:srgbClr val="37ACDE"/>
              </a:buClr>
              <a:buFont typeface="Verdana"/>
              <a:buChar char="–"/>
              <a:defRPr sz="1600" baseline="0">
                <a:solidFill>
                  <a:srgbClr val="004494"/>
                </a:solidFill>
                <a:latin typeface="Verdana"/>
              </a:defRPr>
            </a:lvl5pPr>
          </a:lstStyle>
          <a:p>
            <a:pPr lvl="0"/>
            <a:r>
              <a:rPr lang="en-US"/>
              <a:t>Click to edit Master text styles</a:t>
            </a:r>
          </a:p>
        </p:txBody>
      </p:sp>
      <p:sp>
        <p:nvSpPr>
          <p:cNvPr id="7" name="Slide Number Placeholder 6"/>
          <p:cNvSpPr>
            <a:spLocks noGrp="1" noChangeArrowheads="1"/>
          </p:cNvSpPr>
          <p:nvPr>
            <p:ph type="sldNum" sz="quarter" idx="11"/>
          </p:nvPr>
        </p:nvSpPr>
        <p:spPr>
          <a:xfrm>
            <a:off x="6373813" y="6426200"/>
            <a:ext cx="2133600" cy="153988"/>
          </a:xfrm>
          <a:prstGeom prst="rect">
            <a:avLst/>
          </a:prstGeom>
        </p:spPr>
        <p:txBody>
          <a:bodyPr/>
          <a:lstStyle>
            <a:lvl1pPr>
              <a:defRPr/>
            </a:lvl1pPr>
          </a:lstStyle>
          <a:p>
            <a:pPr>
              <a:defRPr/>
            </a:pPr>
            <a:fld id="{9B910C4D-811C-4A6A-A63D-521484BA8E96}" type="slidenum">
              <a:rPr lang="en-US"/>
              <a:pPr>
                <a:defRPr/>
              </a:pPr>
              <a:t>‹#›</a:t>
            </a:fld>
            <a:endParaRPr lang="en-US"/>
          </a:p>
        </p:txBody>
      </p:sp>
      <p:sp>
        <p:nvSpPr>
          <p:cNvPr id="8" name="Rectangle 4"/>
          <p:cNvSpPr>
            <a:spLocks noGrp="1" noChangeArrowheads="1"/>
          </p:cNvSpPr>
          <p:nvPr>
            <p:ph type="dt" sz="half" idx="12"/>
          </p:nvPr>
        </p:nvSpPr>
        <p:spPr>
          <a:xfrm>
            <a:off x="636588" y="6426200"/>
            <a:ext cx="2133600" cy="153988"/>
          </a:xfrm>
          <a:prstGeom prst="rect">
            <a:avLst/>
          </a:prstGeom>
        </p:spPr>
        <p:txBody>
          <a:bodyPr/>
          <a:lstStyle>
            <a:lvl1pPr>
              <a:defRPr/>
            </a:lvl1pPr>
          </a:lstStyle>
          <a:p>
            <a:pPr>
              <a:defRPr/>
            </a:pPr>
            <a:endParaRPr lang="en-US"/>
          </a:p>
        </p:txBody>
      </p:sp>
    </p:spTree>
    <p:extLst>
      <p:ext uri="{BB962C8B-B14F-4D97-AF65-F5344CB8AC3E}">
        <p14:creationId xmlns:p14="http://schemas.microsoft.com/office/powerpoint/2010/main" val="3335373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4231D394-5B1A-4A88-93CD-C19A5423010D}"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2058740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F551433-2CB0-4228-855E-9FF373CD425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58471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62822AC-A7DE-4D08-AF9B-19C0DDEEE132}"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51970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4BF786CF-37A0-4CCA-9A01-5A527C663ED9}"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1913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12137A62-A197-494A-9215-9DD18A4258C9}"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074334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2F43706E-D48D-4DEE-991D-E2D165B6CBC5}"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06105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6E19683D-E3D0-4151-BE33-6C175D3C49D3}"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127192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2"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B8601F0-7609-485A-87AE-448720F7A42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226896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E9EE4AC-B684-47C5-AF8C-33DE553E7BCC}"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571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304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24935E3-34D5-41C5-A07A-C64C6C4E248A}"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41725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0CEADF4-59C3-4013-97E6-DCD1852FA9CD}"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92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itle 1"/>
          <p:cNvSpPr>
            <a:spLocks noGrp="1"/>
          </p:cNvSpPr>
          <p:nvPr>
            <p:ph type="title"/>
          </p:nvPr>
        </p:nvSpPr>
        <p:spPr>
          <a:xfrm>
            <a:off x="4716016" y="2276872"/>
            <a:ext cx="4176464" cy="1800200"/>
          </a:xfrm>
          <a:prstGeom prst="rect">
            <a:avLst/>
          </a:prstGeom>
        </p:spPr>
        <p:txBody>
          <a:bodyPr lIns="0" tIns="900000" rIns="0" bIns="0" anchor="t"/>
          <a:lstStyle>
            <a:lvl1pPr algn="r">
              <a:defRPr sz="2800"/>
            </a:lvl1pPr>
          </a:lstStyle>
          <a:p>
            <a:r>
              <a:rPr lang="en-US" dirty="0"/>
              <a:t>Click to edit Master title style</a:t>
            </a:r>
            <a:endParaRPr lang="en-GB" dirty="0"/>
          </a:p>
        </p:txBody>
      </p:sp>
      <p:sp>
        <p:nvSpPr>
          <p:cNvPr id="10" name="Content Placeholder 2"/>
          <p:cNvSpPr>
            <a:spLocks noGrp="1"/>
          </p:cNvSpPr>
          <p:nvPr>
            <p:ph idx="1"/>
          </p:nvPr>
        </p:nvSpPr>
        <p:spPr>
          <a:xfrm>
            <a:off x="4714017" y="4077072"/>
            <a:ext cx="4178464" cy="915318"/>
          </a:xfrm>
          <a:prstGeom prst="rect">
            <a:avLst/>
          </a:prstGeom>
        </p:spPr>
        <p:txBody>
          <a:bodyPr lIns="0" tIns="360000" rIns="0"/>
          <a:lstStyle>
            <a:lvl1pPr marL="0" indent="0" algn="r">
              <a:buClr>
                <a:srgbClr val="1E4494"/>
              </a:buClr>
              <a:buFont typeface="Arial" panose="020B0604020202020204" pitchFamily="34" charset="0"/>
              <a:buNone/>
              <a:defRPr sz="1800" b="1"/>
            </a:lvl1pPr>
            <a:lvl2pPr marL="228600" indent="-228600" algn="r">
              <a:buClr>
                <a:srgbClr val="1E4494"/>
              </a:buClr>
              <a:buFont typeface="Arial" panose="020B0604020202020204" pitchFamily="34" charset="0"/>
              <a:buChar char="•"/>
              <a:defRPr sz="1800"/>
            </a:lvl2pPr>
            <a:lvl3pPr marL="457200" indent="-228600" algn="r">
              <a:buClr>
                <a:srgbClr val="1E4494"/>
              </a:buClr>
              <a:buFont typeface="Arial" panose="020B0604020202020204" pitchFamily="34" charset="0"/>
              <a:buChar char="•"/>
              <a:defRPr/>
            </a:lvl3pPr>
            <a:lvl4pPr marL="685800" indent="-228600" algn="r">
              <a:buClr>
                <a:srgbClr val="1E4494"/>
              </a:buClr>
              <a:buFont typeface="Arial" panose="020B0604020202020204" pitchFamily="34" charset="0"/>
              <a:buChar char="•"/>
              <a:defRPr/>
            </a:lvl4pPr>
            <a:lvl5pPr marL="914400" indent="-228600" algn="r">
              <a:buClr>
                <a:srgbClr val="1E4494"/>
              </a:buClr>
              <a:buFont typeface="Arial" panose="020B0604020202020204" pitchFamily="34" charset="0"/>
              <a:buChar char="•"/>
              <a:defRPr/>
            </a:lvl5pPr>
          </a:lstStyle>
          <a:p>
            <a:pPr lvl="0"/>
            <a:r>
              <a:rPr lang="en-US" dirty="0"/>
              <a:t>Click to edit Master text styles</a:t>
            </a:r>
          </a:p>
          <a:p>
            <a:pPr lvl="1"/>
            <a:r>
              <a:rPr lang="en-US" dirty="0"/>
              <a:t>Second level</a:t>
            </a:r>
          </a:p>
        </p:txBody>
      </p:sp>
      <p:sp>
        <p:nvSpPr>
          <p:cNvPr id="11" name="Content Placeholder 2"/>
          <p:cNvSpPr>
            <a:spLocks noGrp="1"/>
          </p:cNvSpPr>
          <p:nvPr>
            <p:ph idx="10"/>
          </p:nvPr>
        </p:nvSpPr>
        <p:spPr>
          <a:xfrm>
            <a:off x="4716017" y="5517232"/>
            <a:ext cx="4178464" cy="648072"/>
          </a:xfrm>
          <a:prstGeom prst="rect">
            <a:avLst/>
          </a:prstGeom>
        </p:spPr>
        <p:txBody>
          <a:bodyPr lIns="0" rIns="0" bIns="360000" anchor="b"/>
          <a:lstStyle>
            <a:lvl1pPr marL="0" indent="0" algn="r">
              <a:buClr>
                <a:srgbClr val="1E4494"/>
              </a:buClr>
              <a:buFont typeface="Arial" panose="020B0604020202020204" pitchFamily="34" charset="0"/>
              <a:buNone/>
              <a:defRPr sz="1600" b="1"/>
            </a:lvl1pPr>
            <a:lvl2pPr marL="228600" indent="-228600" algn="r">
              <a:buClr>
                <a:srgbClr val="1E4494"/>
              </a:buClr>
              <a:buFont typeface="Arial" panose="020B0604020202020204" pitchFamily="34" charset="0"/>
              <a:buChar char="•"/>
              <a:defRPr sz="1600"/>
            </a:lvl2pPr>
            <a:lvl3pPr marL="457200" indent="-228600" algn="r">
              <a:buClr>
                <a:srgbClr val="1E4494"/>
              </a:buClr>
              <a:buFont typeface="Arial" panose="020B0604020202020204" pitchFamily="34" charset="0"/>
              <a:buChar char="•"/>
              <a:defRPr/>
            </a:lvl3pPr>
            <a:lvl4pPr marL="685800" indent="-228600" algn="r">
              <a:buClr>
                <a:srgbClr val="1E4494"/>
              </a:buClr>
              <a:buFont typeface="Arial" panose="020B0604020202020204" pitchFamily="34" charset="0"/>
              <a:buChar char="•"/>
              <a:defRPr/>
            </a:lvl4pPr>
            <a:lvl5pPr marL="914400" indent="-228600" algn="r">
              <a:buClr>
                <a:srgbClr val="1E4494"/>
              </a:buClr>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2529354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1" name="Content Placeholder 1"/>
          <p:cNvSpPr>
            <a:spLocks noGrp="1"/>
          </p:cNvSpPr>
          <p:nvPr>
            <p:ph idx="11"/>
          </p:nvPr>
        </p:nvSpPr>
        <p:spPr>
          <a:xfrm>
            <a:off x="0" y="2852937"/>
            <a:ext cx="9144000" cy="4005064"/>
          </a:xfrm>
          <a:prstGeom prst="rect">
            <a:avLst/>
          </a:prstGeom>
        </p:spPr>
        <p:txBody>
          <a:bodyPr lIns="360000" tIns="288000" rIns="0" bIns="0"/>
          <a:lstStyle>
            <a:lvl1pPr>
              <a:lnSpc>
                <a:spcPct val="150000"/>
              </a:lnSpc>
              <a:defRPr sz="1600" b="1"/>
            </a:lvl1pPr>
            <a:lvl2pPr>
              <a:lnSpc>
                <a:spcPct val="150000"/>
              </a:lnSpc>
              <a:defRPr sz="1600"/>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Picture Placeholder 7"/>
          <p:cNvSpPr>
            <a:spLocks noGrp="1"/>
          </p:cNvSpPr>
          <p:nvPr>
            <p:ph type="pic" idx="1"/>
          </p:nvPr>
        </p:nvSpPr>
        <p:spPr>
          <a:xfrm>
            <a:off x="0" y="3473"/>
            <a:ext cx="9144000" cy="2232248"/>
          </a:xfrm>
          <a:prstGeom prst="rect">
            <a:avLst/>
          </a:prstGeom>
        </p:spPr>
      </p:sp>
      <p:sp>
        <p:nvSpPr>
          <p:cNvPr id="7" name="Title 4"/>
          <p:cNvSpPr>
            <a:spLocks noGrp="1"/>
          </p:cNvSpPr>
          <p:nvPr>
            <p:ph type="title"/>
          </p:nvPr>
        </p:nvSpPr>
        <p:spPr>
          <a:xfrm>
            <a:off x="0" y="2232248"/>
            <a:ext cx="9144000" cy="620688"/>
          </a:xfrm>
          <a:prstGeom prst="rect">
            <a:avLst/>
          </a:prstGeom>
        </p:spPr>
        <p:txBody>
          <a:bodyPr lIns="360000" tIns="216000" rIns="0" bIns="0"/>
          <a:lstStyle/>
          <a:p>
            <a:r>
              <a:rPr lang="en-GB" altLang="en-US" dirty="0">
                <a:latin typeface="+mj-lt"/>
              </a:rPr>
              <a:t>JRC Role. Facts &amp; Figures</a:t>
            </a:r>
            <a:endParaRPr lang="en-GB" dirty="0">
              <a:latin typeface="+mj-lt"/>
            </a:endParaRPr>
          </a:p>
        </p:txBody>
      </p:sp>
    </p:spTree>
    <p:extLst>
      <p:ext uri="{BB962C8B-B14F-4D97-AF65-F5344CB8AC3E}">
        <p14:creationId xmlns:p14="http://schemas.microsoft.com/office/powerpoint/2010/main" val="44366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141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with JRC tree">
    <p:spTree>
      <p:nvGrpSpPr>
        <p:cNvPr id="1" name=""/>
        <p:cNvGrpSpPr/>
        <p:nvPr/>
      </p:nvGrpSpPr>
      <p:grpSpPr>
        <a:xfrm>
          <a:off x="0" y="0"/>
          <a:ext cx="0" cy="0"/>
          <a:chOff x="0" y="0"/>
          <a:chExt cx="0" cy="0"/>
        </a:xfrm>
      </p:grpSpPr>
      <p:pic>
        <p:nvPicPr>
          <p:cNvPr id="10"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64" y="8142"/>
            <a:ext cx="9135870" cy="685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bwMode="auto">
          <a:xfrm>
            <a:off x="8172400" y="2132856"/>
            <a:ext cx="864096" cy="720080"/>
          </a:xfrm>
          <a:prstGeom prst="rect">
            <a:avLst/>
          </a:prstGeom>
          <a:solidFill>
            <a:schemeClr val="bg1"/>
          </a:solidFill>
          <a:ln>
            <a:noFill/>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175"/>
            <a:endParaRPr lang="en-US" sz="1200" b="0">
              <a:solidFill>
                <a:srgbClr val="0F5494"/>
              </a:solidFill>
            </a:endParaRPr>
          </a:p>
        </p:txBody>
      </p:sp>
      <p:sp>
        <p:nvSpPr>
          <p:cNvPr id="3076" name="Rectangle 4"/>
          <p:cNvSpPr>
            <a:spLocks noGrp="1" noChangeArrowheads="1"/>
          </p:cNvSpPr>
          <p:nvPr>
            <p:ph type="ctrTitle"/>
          </p:nvPr>
        </p:nvSpPr>
        <p:spPr>
          <a:xfrm>
            <a:off x="4068531" y="2204864"/>
            <a:ext cx="4751942" cy="1800200"/>
          </a:xfrm>
          <a:prstGeom prst="rect">
            <a:avLst/>
          </a:prstGeom>
        </p:spPr>
        <p:txBody>
          <a:bodyPr lIns="0" tIns="0" rIns="0" bIns="0"/>
          <a:lstStyle>
            <a:lvl1pPr marL="0" algn="r">
              <a:lnSpc>
                <a:spcPct val="110000"/>
              </a:lnSpc>
              <a:defRPr sz="3000">
                <a:solidFill>
                  <a:srgbClr val="164194"/>
                </a:solidFill>
              </a:defRPr>
            </a:lvl1pPr>
          </a:lstStyle>
          <a:p>
            <a:pPr lvl="0"/>
            <a:endParaRPr lang="en-GB" altLang="en-US" noProof="0" dirty="0"/>
          </a:p>
        </p:txBody>
      </p:sp>
      <p:sp>
        <p:nvSpPr>
          <p:cNvPr id="3077" name="Rectangle 5"/>
          <p:cNvSpPr>
            <a:spLocks noGrp="1" noChangeArrowheads="1"/>
          </p:cNvSpPr>
          <p:nvPr>
            <p:ph type="subTitle" idx="1"/>
          </p:nvPr>
        </p:nvSpPr>
        <p:spPr>
          <a:xfrm>
            <a:off x="4067945" y="4149080"/>
            <a:ext cx="4752547" cy="1080120"/>
          </a:xfrm>
          <a:prstGeom prst="rect">
            <a:avLst/>
          </a:prstGeom>
        </p:spPr>
        <p:txBody>
          <a:bodyPr lIns="0" tIns="0" bIns="0"/>
          <a:lstStyle>
            <a:lvl1pPr marL="0" indent="0" algn="r">
              <a:lnSpc>
                <a:spcPct val="110000"/>
              </a:lnSpc>
              <a:spcBef>
                <a:spcPts val="0"/>
              </a:spcBef>
              <a:buFontTx/>
              <a:buNone/>
              <a:defRPr sz="2400" b="1" i="0">
                <a:solidFill>
                  <a:srgbClr val="164194"/>
                </a:solidFill>
              </a:defRPr>
            </a:lvl1pPr>
          </a:lstStyle>
          <a:p>
            <a:pPr lvl="0"/>
            <a:r>
              <a:rPr lang="en-US" altLang="en-US" noProof="0" dirty="0"/>
              <a:t>Click to edit Master subtitle style</a:t>
            </a:r>
            <a:endParaRPr lang="en-GB" altLang="en-US" noProof="0" dirty="0"/>
          </a:p>
        </p:txBody>
      </p:sp>
      <p:sp>
        <p:nvSpPr>
          <p:cNvPr id="14" name="Title 1"/>
          <p:cNvSpPr txBox="1">
            <a:spLocks/>
          </p:cNvSpPr>
          <p:nvPr userDrawn="1"/>
        </p:nvSpPr>
        <p:spPr>
          <a:xfrm>
            <a:off x="251521" y="332656"/>
            <a:ext cx="8568630" cy="1800200"/>
          </a:xfrm>
          <a:prstGeom prst="rect">
            <a:avLst/>
          </a:prstGeom>
        </p:spPr>
        <p:txBody>
          <a:bodyPr lIns="0" tIns="46800" rIns="0"/>
          <a:lstStyle>
            <a:lvl1pPr algn="r" rtl="0" eaLnBrk="0" fontAlgn="base" hangingPunct="0">
              <a:spcBef>
                <a:spcPct val="0"/>
              </a:spcBef>
              <a:spcAft>
                <a:spcPct val="0"/>
              </a:spcAft>
              <a:defRPr sz="2800" b="1">
                <a:solidFill>
                  <a:srgbClr val="004494"/>
                </a:solidFill>
                <a:latin typeface="Verdana"/>
                <a:ea typeface="MS PGothic" pitchFamily="34" charset="-128"/>
                <a:cs typeface="ＭＳ Ｐゴシック" charset="0"/>
              </a:defRPr>
            </a:lvl1pPr>
            <a:lvl2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2pPr>
            <a:lvl3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3pPr>
            <a:lvl4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4pPr>
            <a:lvl5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5pPr>
            <a:lvl6pPr marL="815975" algn="l" rtl="0" fontAlgn="base">
              <a:spcBef>
                <a:spcPct val="0"/>
              </a:spcBef>
              <a:spcAft>
                <a:spcPct val="0"/>
              </a:spcAft>
              <a:defRPr sz="3000" b="1">
                <a:solidFill>
                  <a:srgbClr val="0F5494"/>
                </a:solidFill>
                <a:latin typeface="Verdana" charset="0"/>
                <a:ea typeface="ＭＳ Ｐゴシック" charset="0"/>
              </a:defRPr>
            </a:lvl6pPr>
            <a:lvl7pPr marL="1273175" algn="l" rtl="0" fontAlgn="base">
              <a:spcBef>
                <a:spcPct val="0"/>
              </a:spcBef>
              <a:spcAft>
                <a:spcPct val="0"/>
              </a:spcAft>
              <a:defRPr sz="3000" b="1">
                <a:solidFill>
                  <a:srgbClr val="0F5494"/>
                </a:solidFill>
                <a:latin typeface="Verdana" charset="0"/>
                <a:ea typeface="ＭＳ Ｐゴシック" charset="0"/>
              </a:defRPr>
            </a:lvl7pPr>
            <a:lvl8pPr marL="1730375" algn="l" rtl="0" fontAlgn="base">
              <a:spcBef>
                <a:spcPct val="0"/>
              </a:spcBef>
              <a:spcAft>
                <a:spcPct val="0"/>
              </a:spcAft>
              <a:defRPr sz="3000" b="1">
                <a:solidFill>
                  <a:srgbClr val="0F5494"/>
                </a:solidFill>
                <a:latin typeface="Verdana" charset="0"/>
                <a:ea typeface="ＭＳ Ｐゴシック" charset="0"/>
              </a:defRPr>
            </a:lvl8pPr>
            <a:lvl9pPr marL="2187575" algn="l" rtl="0" fontAlgn="base">
              <a:spcBef>
                <a:spcPct val="0"/>
              </a:spcBef>
              <a:spcAft>
                <a:spcPct val="0"/>
              </a:spcAft>
              <a:defRPr sz="3000" b="1">
                <a:solidFill>
                  <a:srgbClr val="0F5494"/>
                </a:solidFill>
                <a:latin typeface="Verdana" charset="0"/>
                <a:ea typeface="ＭＳ Ｐゴシック" charset="0"/>
              </a:defRPr>
            </a:lvl9pPr>
          </a:lstStyle>
          <a:p>
            <a:pPr>
              <a:lnSpc>
                <a:spcPts val="3400"/>
              </a:lnSpc>
            </a:pPr>
            <a:r>
              <a:rPr lang="en-GB" sz="2400" kern="0" dirty="0"/>
              <a:t>The European Commission’s</a:t>
            </a:r>
          </a:p>
          <a:p>
            <a:pPr>
              <a:lnSpc>
                <a:spcPts val="3400"/>
              </a:lnSpc>
            </a:pPr>
            <a:r>
              <a:rPr lang="en-GB" sz="2400" kern="0" dirty="0"/>
              <a:t>science and knowledge service</a:t>
            </a:r>
          </a:p>
          <a:p>
            <a:pPr>
              <a:lnSpc>
                <a:spcPct val="200000"/>
              </a:lnSpc>
            </a:pPr>
            <a:r>
              <a:rPr lang="en-US" sz="2000" b="0" kern="0" dirty="0"/>
              <a:t>Joint Research Centre</a:t>
            </a:r>
          </a:p>
        </p:txBody>
      </p:sp>
      <p:sp>
        <p:nvSpPr>
          <p:cNvPr id="21" name="Content Placeholder 2"/>
          <p:cNvSpPr>
            <a:spLocks noGrp="1"/>
          </p:cNvSpPr>
          <p:nvPr>
            <p:ph idx="10"/>
          </p:nvPr>
        </p:nvSpPr>
        <p:spPr>
          <a:xfrm>
            <a:off x="4067945" y="5373216"/>
            <a:ext cx="4752547" cy="648072"/>
          </a:xfrm>
          <a:prstGeom prst="rect">
            <a:avLst/>
          </a:prstGeom>
        </p:spPr>
        <p:txBody>
          <a:bodyPr lIns="0" rIns="0" bIns="360000" anchor="b"/>
          <a:lstStyle>
            <a:lvl1pPr marL="0" indent="0" algn="r">
              <a:buClr>
                <a:srgbClr val="1E4494"/>
              </a:buClr>
              <a:buFont typeface="Arial" panose="020B0604020202020204" pitchFamily="34" charset="0"/>
              <a:buNone/>
              <a:defRPr sz="1600" b="1"/>
            </a:lvl1pPr>
            <a:lvl2pPr marL="228600" indent="-228600" algn="r">
              <a:buClr>
                <a:srgbClr val="1E4494"/>
              </a:buClr>
              <a:buFont typeface="Arial" panose="020B0604020202020204" pitchFamily="34" charset="0"/>
              <a:buChar char="•"/>
              <a:defRPr sz="1600"/>
            </a:lvl2pPr>
            <a:lvl3pPr marL="457200" indent="-228600" algn="r">
              <a:buClr>
                <a:srgbClr val="1E4494"/>
              </a:buClr>
              <a:buFont typeface="Arial" panose="020B0604020202020204" pitchFamily="34" charset="0"/>
              <a:buChar char="•"/>
              <a:defRPr/>
            </a:lvl3pPr>
            <a:lvl4pPr marL="685800" indent="-228600" algn="r">
              <a:buClr>
                <a:srgbClr val="1E4494"/>
              </a:buClr>
              <a:buFont typeface="Arial" panose="020B0604020202020204" pitchFamily="34" charset="0"/>
              <a:buChar char="•"/>
              <a:defRPr/>
            </a:lvl4pPr>
            <a:lvl5pPr marL="914400" indent="-228600" algn="r">
              <a:buClr>
                <a:srgbClr val="1E4494"/>
              </a:buClr>
              <a:buFont typeface="Arial" panose="020B0604020202020204" pitchFamily="34" charset="0"/>
              <a:buChar char="•"/>
              <a:defRPr/>
            </a:lvl5pPr>
          </a:lstStyle>
          <a:p>
            <a:pPr lvl="0"/>
            <a:r>
              <a:rPr lang="en-US" dirty="0"/>
              <a:t>Click to edit Master text styles</a:t>
            </a:r>
          </a:p>
        </p:txBody>
      </p:sp>
      <p:pic>
        <p:nvPicPr>
          <p:cNvPr id="11" name="Picture 10" descr="EC-JRC-logo_horizontal_EN_neg_transparent-background.png"/>
          <p:cNvPicPr>
            <a:picLocks noChangeAspect="1"/>
          </p:cNvPicPr>
          <p:nvPr userDrawn="1"/>
        </p:nvPicPr>
        <p:blipFill>
          <a:blip r:embed="rId3" cstate="print">
            <a:alphaModFix/>
            <a:extLst>
              <a:ext uri="{28A0092B-C50C-407E-A947-70E740481C1C}">
                <a14:useLocalDpi xmlns:a14="http://schemas.microsoft.com/office/drawing/2010/main" val="0"/>
              </a:ext>
            </a:extLst>
          </a:blip>
          <a:stretch>
            <a:fillRect/>
          </a:stretch>
        </p:blipFill>
        <p:spPr>
          <a:xfrm>
            <a:off x="6372201" y="6093376"/>
            <a:ext cx="2462950" cy="720000"/>
          </a:xfrm>
          <a:prstGeom prst="rect">
            <a:avLst/>
          </a:prstGeom>
        </p:spPr>
      </p:pic>
    </p:spTree>
    <p:extLst>
      <p:ext uri="{BB962C8B-B14F-4D97-AF65-F5344CB8AC3E}">
        <p14:creationId xmlns:p14="http://schemas.microsoft.com/office/powerpoint/2010/main" val="70024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Rectangle 4"/>
          <p:cNvSpPr>
            <a:spLocks noGrp="1" noChangeArrowheads="1"/>
          </p:cNvSpPr>
          <p:nvPr>
            <p:ph type="ctrTitle"/>
          </p:nvPr>
        </p:nvSpPr>
        <p:spPr>
          <a:xfrm>
            <a:off x="4068531" y="2204864"/>
            <a:ext cx="4751942" cy="1800200"/>
          </a:xfrm>
          <a:prstGeom prst="rect">
            <a:avLst/>
          </a:prstGeom>
        </p:spPr>
        <p:txBody>
          <a:bodyPr lIns="0" tIns="0" rIns="0" bIns="0"/>
          <a:lstStyle>
            <a:lvl1pPr marL="0" algn="r">
              <a:lnSpc>
                <a:spcPct val="110000"/>
              </a:lnSpc>
              <a:defRPr sz="3000">
                <a:solidFill>
                  <a:srgbClr val="164194"/>
                </a:solidFill>
              </a:defRPr>
            </a:lvl1pPr>
          </a:lstStyle>
          <a:p>
            <a:pPr lvl="0"/>
            <a:endParaRPr lang="en-GB" altLang="en-US" noProof="0" dirty="0"/>
          </a:p>
        </p:txBody>
      </p:sp>
      <p:sp>
        <p:nvSpPr>
          <p:cNvPr id="4" name="Rectangle 5"/>
          <p:cNvSpPr>
            <a:spLocks noGrp="1" noChangeArrowheads="1"/>
          </p:cNvSpPr>
          <p:nvPr>
            <p:ph type="subTitle" idx="1"/>
          </p:nvPr>
        </p:nvSpPr>
        <p:spPr>
          <a:xfrm>
            <a:off x="4067945" y="4149080"/>
            <a:ext cx="4752547" cy="1080120"/>
          </a:xfrm>
          <a:prstGeom prst="rect">
            <a:avLst/>
          </a:prstGeom>
        </p:spPr>
        <p:txBody>
          <a:bodyPr lIns="0" tIns="0" bIns="0"/>
          <a:lstStyle>
            <a:lvl1pPr marL="0" indent="0" algn="r">
              <a:lnSpc>
                <a:spcPct val="110000"/>
              </a:lnSpc>
              <a:spcBef>
                <a:spcPts val="0"/>
              </a:spcBef>
              <a:buFontTx/>
              <a:buNone/>
              <a:defRPr sz="2400" b="1" i="0">
                <a:solidFill>
                  <a:srgbClr val="164194"/>
                </a:solidFill>
              </a:defRPr>
            </a:lvl1pPr>
          </a:lstStyle>
          <a:p>
            <a:pPr lvl="0"/>
            <a:r>
              <a:rPr lang="en-US" altLang="en-US" noProof="0" dirty="0"/>
              <a:t>Click to edit Master subtitle style</a:t>
            </a:r>
            <a:endParaRPr lang="en-GB" altLang="en-US" noProof="0" dirty="0"/>
          </a:p>
        </p:txBody>
      </p:sp>
      <p:sp>
        <p:nvSpPr>
          <p:cNvPr id="5" name="Content Placeholder 2"/>
          <p:cNvSpPr>
            <a:spLocks noGrp="1"/>
          </p:cNvSpPr>
          <p:nvPr>
            <p:ph idx="10"/>
          </p:nvPr>
        </p:nvSpPr>
        <p:spPr>
          <a:xfrm>
            <a:off x="4067945" y="5373216"/>
            <a:ext cx="4752547" cy="648072"/>
          </a:xfrm>
          <a:prstGeom prst="rect">
            <a:avLst/>
          </a:prstGeom>
        </p:spPr>
        <p:txBody>
          <a:bodyPr lIns="0" rIns="0" bIns="360000" anchor="b"/>
          <a:lstStyle>
            <a:lvl1pPr marL="0" indent="0" algn="r">
              <a:buClr>
                <a:srgbClr val="1E4494"/>
              </a:buClr>
              <a:buFont typeface="Arial" panose="020B0604020202020204" pitchFamily="34" charset="0"/>
              <a:buNone/>
              <a:defRPr sz="1600" b="1"/>
            </a:lvl1pPr>
            <a:lvl2pPr marL="228600" indent="-228600" algn="r">
              <a:buClr>
                <a:srgbClr val="1E4494"/>
              </a:buClr>
              <a:buFont typeface="Arial" panose="020B0604020202020204" pitchFamily="34" charset="0"/>
              <a:buChar char="•"/>
              <a:defRPr sz="1600"/>
            </a:lvl2pPr>
            <a:lvl3pPr marL="457200" indent="-228600" algn="r">
              <a:buClr>
                <a:srgbClr val="1E4494"/>
              </a:buClr>
              <a:buFont typeface="Arial" panose="020B0604020202020204" pitchFamily="34" charset="0"/>
              <a:buChar char="•"/>
              <a:defRPr/>
            </a:lvl3pPr>
            <a:lvl4pPr marL="685800" indent="-228600" algn="r">
              <a:buClr>
                <a:srgbClr val="1E4494"/>
              </a:buClr>
              <a:buFont typeface="Arial" panose="020B0604020202020204" pitchFamily="34" charset="0"/>
              <a:buChar char="•"/>
              <a:defRPr/>
            </a:lvl4pPr>
            <a:lvl5pPr marL="914400" indent="-228600" algn="r">
              <a:buClr>
                <a:srgbClr val="1E4494"/>
              </a:buClr>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2184094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466724" y="334838"/>
            <a:ext cx="8208963" cy="648072"/>
          </a:xfrm>
          <a:prstGeom prst="rect">
            <a:avLst/>
          </a:prstGeom>
        </p:spPr>
        <p:txBody>
          <a:bodyPr lIns="0" tIns="0" rIns="0" bIns="0"/>
          <a:lstStyle>
            <a:lvl1pPr>
              <a:lnSpc>
                <a:spcPct val="110000"/>
              </a:lnSpc>
              <a:defRPr sz="2800">
                <a:solidFill>
                  <a:srgbClr val="164194"/>
                </a:solidFill>
              </a:defRPr>
            </a:lvl1pPr>
          </a:lstStyle>
          <a:p>
            <a:r>
              <a:rPr lang="en-US" dirty="0"/>
              <a:t>Click to edit Master title style</a:t>
            </a:r>
            <a:endParaRPr lang="en-GB" dirty="0"/>
          </a:p>
        </p:txBody>
      </p:sp>
      <p:sp>
        <p:nvSpPr>
          <p:cNvPr id="5" name="Content Placeholder 2"/>
          <p:cNvSpPr>
            <a:spLocks noGrp="1"/>
          </p:cNvSpPr>
          <p:nvPr>
            <p:ph idx="1"/>
          </p:nvPr>
        </p:nvSpPr>
        <p:spPr>
          <a:xfrm>
            <a:off x="467544" y="1053505"/>
            <a:ext cx="8208144" cy="4899620"/>
          </a:xfrm>
          <a:prstGeom prst="rect">
            <a:avLst/>
          </a:prstGeom>
        </p:spPr>
        <p:txBody>
          <a:bodyPr lIns="0" tIns="0" rIns="0" bIns="0"/>
          <a:lstStyle>
            <a:lvl1pPr marL="0" indent="0">
              <a:lnSpc>
                <a:spcPct val="110000"/>
              </a:lnSpc>
              <a:spcBef>
                <a:spcPts val="0"/>
              </a:spcBef>
              <a:buClr>
                <a:srgbClr val="33ACE3"/>
              </a:buClr>
              <a:buFont typeface="Arial"/>
              <a:buNone/>
              <a:defRPr sz="1800" b="0" i="0">
                <a:solidFill>
                  <a:srgbClr val="000000"/>
                </a:solidFill>
              </a:defRPr>
            </a:lvl1pPr>
            <a:lvl2pPr marL="342900" indent="-342900">
              <a:lnSpc>
                <a:spcPct val="110000"/>
              </a:lnSpc>
              <a:spcBef>
                <a:spcPts val="0"/>
              </a:spcBef>
              <a:buClr>
                <a:srgbClr val="33ACE3"/>
              </a:buClr>
              <a:buFont typeface="Arial"/>
              <a:buChar char="•"/>
              <a:defRPr sz="1600">
                <a:solidFill>
                  <a:srgbClr val="000000"/>
                </a:solidFill>
              </a:defRPr>
            </a:lvl2pPr>
            <a:lvl3pPr marL="0" indent="0">
              <a:lnSpc>
                <a:spcPct val="110000"/>
              </a:lnSpc>
              <a:spcBef>
                <a:spcPts val="0"/>
              </a:spcBef>
              <a:buClr>
                <a:srgbClr val="33ACE3"/>
              </a:buClr>
              <a:buFont typeface="Arial"/>
              <a:buNone/>
              <a:defRPr sz="1400">
                <a:solidFill>
                  <a:srgbClr val="000000"/>
                </a:solidFill>
              </a:defRPr>
            </a:lvl3pPr>
            <a:lvl4pPr marL="0">
              <a:spcBef>
                <a:spcPts val="0"/>
              </a:spcBef>
              <a:defRPr/>
            </a:lvl4pPr>
            <a:lvl5pPr marL="0">
              <a:spcBef>
                <a:spcPts val="0"/>
              </a:spcBef>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06086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4.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1" y="8142"/>
            <a:ext cx="9143999" cy="685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7"/>
          <p:cNvPicPr>
            <a:picLocks noChangeAspect="1" noChangeArrowheads="1"/>
          </p:cNvPicPr>
          <p:nvPr userDrawn="1"/>
        </p:nvPicPr>
        <p:blipFill>
          <a:blip r:embed="rId5" cstate="print"/>
          <a:srcRect/>
          <a:stretch>
            <a:fillRect/>
          </a:stretch>
        </p:blipFill>
        <p:spPr bwMode="auto">
          <a:xfrm>
            <a:off x="6577014" y="6145213"/>
            <a:ext cx="2243137" cy="596900"/>
          </a:xfrm>
          <a:prstGeom prst="rect">
            <a:avLst/>
          </a:prstGeom>
          <a:noFill/>
          <a:ln w="9525">
            <a:noFill/>
            <a:miter lim="800000"/>
            <a:headEnd/>
            <a:tailEnd/>
          </a:ln>
        </p:spPr>
      </p:pic>
      <p:sp>
        <p:nvSpPr>
          <p:cNvPr id="13" name="Title 1"/>
          <p:cNvSpPr txBox="1">
            <a:spLocks/>
          </p:cNvSpPr>
          <p:nvPr userDrawn="1"/>
        </p:nvSpPr>
        <p:spPr>
          <a:xfrm>
            <a:off x="1547342" y="476672"/>
            <a:ext cx="7272809" cy="1008112"/>
          </a:xfrm>
          <a:prstGeom prst="rect">
            <a:avLst/>
          </a:prstGeom>
        </p:spPr>
        <p:txBody>
          <a:bodyPr lIns="0" tIns="46800" rIns="0"/>
          <a:lstStyle>
            <a:lvl1pPr algn="r" rtl="0" eaLnBrk="0" fontAlgn="base" hangingPunct="0">
              <a:spcBef>
                <a:spcPct val="0"/>
              </a:spcBef>
              <a:spcAft>
                <a:spcPct val="0"/>
              </a:spcAft>
              <a:defRPr sz="2800" b="1">
                <a:solidFill>
                  <a:srgbClr val="004494"/>
                </a:solidFill>
                <a:latin typeface="Verdana"/>
                <a:ea typeface="MS PGothic" pitchFamily="34" charset="-128"/>
                <a:cs typeface="ＭＳ Ｐゴシック" charset="0"/>
              </a:defRPr>
            </a:lvl1pPr>
            <a:lvl2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2pPr>
            <a:lvl3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3pPr>
            <a:lvl4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4pPr>
            <a:lvl5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5pPr>
            <a:lvl6pPr marL="815975" algn="l" rtl="0" fontAlgn="base">
              <a:spcBef>
                <a:spcPct val="0"/>
              </a:spcBef>
              <a:spcAft>
                <a:spcPct val="0"/>
              </a:spcAft>
              <a:defRPr sz="3000" b="1">
                <a:solidFill>
                  <a:srgbClr val="0F5494"/>
                </a:solidFill>
                <a:latin typeface="Verdana" charset="0"/>
                <a:ea typeface="ＭＳ Ｐゴシック" charset="0"/>
              </a:defRPr>
            </a:lvl6pPr>
            <a:lvl7pPr marL="1273175" algn="l" rtl="0" fontAlgn="base">
              <a:spcBef>
                <a:spcPct val="0"/>
              </a:spcBef>
              <a:spcAft>
                <a:spcPct val="0"/>
              </a:spcAft>
              <a:defRPr sz="3000" b="1">
                <a:solidFill>
                  <a:srgbClr val="0F5494"/>
                </a:solidFill>
                <a:latin typeface="Verdana" charset="0"/>
                <a:ea typeface="ＭＳ Ｐゴシック" charset="0"/>
              </a:defRPr>
            </a:lvl7pPr>
            <a:lvl8pPr marL="1730375" algn="l" rtl="0" fontAlgn="base">
              <a:spcBef>
                <a:spcPct val="0"/>
              </a:spcBef>
              <a:spcAft>
                <a:spcPct val="0"/>
              </a:spcAft>
              <a:defRPr sz="3000" b="1">
                <a:solidFill>
                  <a:srgbClr val="0F5494"/>
                </a:solidFill>
                <a:latin typeface="Verdana" charset="0"/>
                <a:ea typeface="ＭＳ Ｐゴシック" charset="0"/>
              </a:defRPr>
            </a:lvl8pPr>
            <a:lvl9pPr marL="2187575" algn="l" rtl="0" fontAlgn="base">
              <a:spcBef>
                <a:spcPct val="0"/>
              </a:spcBef>
              <a:spcAft>
                <a:spcPct val="0"/>
              </a:spcAft>
              <a:defRPr sz="3000" b="1">
                <a:solidFill>
                  <a:srgbClr val="0F5494"/>
                </a:solidFill>
                <a:latin typeface="Verdana" charset="0"/>
                <a:ea typeface="ＭＳ Ｐゴシック" charset="0"/>
              </a:defRPr>
            </a:lvl9pPr>
          </a:lstStyle>
          <a:p>
            <a:pPr>
              <a:lnSpc>
                <a:spcPts val="3400"/>
              </a:lnSpc>
            </a:pPr>
            <a:r>
              <a:rPr lang="en-US" kern="0" dirty="0"/>
              <a:t>Joint Research</a:t>
            </a:r>
            <a:r>
              <a:rPr lang="en-US" kern="0" baseline="0" dirty="0"/>
              <a:t> Centre</a:t>
            </a:r>
          </a:p>
          <a:p>
            <a:pPr>
              <a:lnSpc>
                <a:spcPts val="3400"/>
              </a:lnSpc>
            </a:pPr>
            <a:r>
              <a:rPr lang="en-GB" sz="1800" kern="0" dirty="0"/>
              <a:t>the European Commission's in-house science service</a:t>
            </a:r>
          </a:p>
        </p:txBody>
      </p:sp>
      <p:sp>
        <p:nvSpPr>
          <p:cNvPr id="14" name="Content Placeholder 2"/>
          <p:cNvSpPr txBox="1">
            <a:spLocks/>
          </p:cNvSpPr>
          <p:nvPr userDrawn="1"/>
        </p:nvSpPr>
        <p:spPr>
          <a:xfrm>
            <a:off x="4641686" y="1649586"/>
            <a:ext cx="4178464" cy="915318"/>
          </a:xfrm>
          <a:prstGeom prst="rect">
            <a:avLst/>
          </a:prstGeom>
        </p:spPr>
        <p:txBody>
          <a:bodyPr lIns="0" tIns="46800" rIns="0"/>
          <a:lstStyle>
            <a:lvl1pPr marL="342900" indent="-342900" algn="r" rtl="0" eaLnBrk="0" fontAlgn="base" hangingPunct="0">
              <a:lnSpc>
                <a:spcPts val="2400"/>
              </a:lnSpc>
              <a:spcBef>
                <a:spcPct val="0"/>
              </a:spcBef>
              <a:spcAft>
                <a:spcPct val="0"/>
              </a:spcAft>
              <a:buClr>
                <a:srgbClr val="1E4494"/>
              </a:buClr>
              <a:buFont typeface="Arial" panose="020B0604020202020204" pitchFamily="34" charset="0"/>
              <a:buChar char="•"/>
              <a:defRPr b="1">
                <a:solidFill>
                  <a:srgbClr val="004494"/>
                </a:solidFill>
                <a:latin typeface="Verdana"/>
                <a:ea typeface="MS PGothic" pitchFamily="34" charset="-128"/>
                <a:cs typeface="ＭＳ Ｐゴシック" charset="0"/>
              </a:defRPr>
            </a:lvl1pPr>
            <a:lvl2pPr marL="228600" indent="-228600" algn="r" rtl="0" eaLnBrk="0" fontAlgn="base" hangingPunct="0">
              <a:lnSpc>
                <a:spcPts val="2400"/>
              </a:lnSpc>
              <a:spcBef>
                <a:spcPct val="0"/>
              </a:spcBef>
              <a:spcAft>
                <a:spcPct val="0"/>
              </a:spcAft>
              <a:buClr>
                <a:srgbClr val="1E4494"/>
              </a:buClr>
              <a:buFont typeface="Arial" panose="020B0604020202020204" pitchFamily="34" charset="0"/>
              <a:buChar char="•"/>
              <a:defRPr>
                <a:solidFill>
                  <a:srgbClr val="004494"/>
                </a:solidFill>
                <a:latin typeface="Verdana"/>
                <a:ea typeface="MS PGothic" pitchFamily="34" charset="-128"/>
              </a:defRPr>
            </a:lvl2pPr>
            <a:lvl3pPr marL="457200" indent="-228600" algn="r" rtl="0" eaLnBrk="0" fontAlgn="base" hangingPunct="0">
              <a:lnSpc>
                <a:spcPts val="2400"/>
              </a:lnSpc>
              <a:spcBef>
                <a:spcPct val="0"/>
              </a:spcBef>
              <a:spcAft>
                <a:spcPct val="0"/>
              </a:spcAft>
              <a:buClr>
                <a:srgbClr val="1E4494"/>
              </a:buClr>
              <a:buFont typeface="Arial" panose="020B0604020202020204" pitchFamily="34" charset="0"/>
              <a:buChar char="•"/>
              <a:defRPr sz="1600">
                <a:solidFill>
                  <a:srgbClr val="004494"/>
                </a:solidFill>
                <a:latin typeface="Verdana"/>
                <a:ea typeface="MS PGothic" pitchFamily="34" charset="-128"/>
              </a:defRPr>
            </a:lvl3pPr>
            <a:lvl4pPr marL="685800" indent="-228600" algn="r" rtl="0" eaLnBrk="0" fontAlgn="base" hangingPunct="0">
              <a:lnSpc>
                <a:spcPts val="2400"/>
              </a:lnSpc>
              <a:spcBef>
                <a:spcPct val="0"/>
              </a:spcBef>
              <a:spcAft>
                <a:spcPct val="0"/>
              </a:spcAft>
              <a:buClr>
                <a:srgbClr val="1E4494"/>
              </a:buClr>
              <a:buFont typeface="Arial" panose="020B0604020202020204" pitchFamily="34" charset="0"/>
              <a:buChar char="•"/>
              <a:defRPr sz="1600">
                <a:solidFill>
                  <a:srgbClr val="004494"/>
                </a:solidFill>
                <a:latin typeface="Verdana"/>
                <a:ea typeface="MS PGothic" pitchFamily="34" charset="-128"/>
              </a:defRPr>
            </a:lvl4pPr>
            <a:lvl5pPr marL="914400" indent="-228600" algn="r" rtl="0" eaLnBrk="0" fontAlgn="base" hangingPunct="0">
              <a:lnSpc>
                <a:spcPts val="2400"/>
              </a:lnSpc>
              <a:spcBef>
                <a:spcPct val="0"/>
              </a:spcBef>
              <a:spcAft>
                <a:spcPct val="0"/>
              </a:spcAft>
              <a:buClr>
                <a:srgbClr val="1E4494"/>
              </a:buClr>
              <a:buFont typeface="Arial" panose="020B0604020202020204" pitchFamily="34" charset="0"/>
              <a:buChar char="•"/>
              <a:defRPr sz="16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indent="0">
              <a:lnSpc>
                <a:spcPts val="1560"/>
              </a:lnSpc>
              <a:buNone/>
            </a:pPr>
            <a:r>
              <a:rPr lang="en-GB" sz="1300" b="0" i="1" kern="0" dirty="0"/>
              <a:t>Serving society</a:t>
            </a:r>
          </a:p>
          <a:p>
            <a:pPr marL="0" indent="0">
              <a:lnSpc>
                <a:spcPts val="1560"/>
              </a:lnSpc>
              <a:buNone/>
            </a:pPr>
            <a:r>
              <a:rPr lang="en-GB" sz="1300" b="0" i="1" kern="0" dirty="0"/>
              <a:t>Stimulating innovation</a:t>
            </a:r>
          </a:p>
          <a:p>
            <a:pPr marL="0" indent="0">
              <a:lnSpc>
                <a:spcPts val="1560"/>
              </a:lnSpc>
              <a:buNone/>
            </a:pPr>
            <a:r>
              <a:rPr lang="en-GB" sz="1300" b="0" i="1" kern="0" dirty="0"/>
              <a:t>Supporting legislation</a:t>
            </a:r>
            <a:endParaRPr lang="en-US" sz="1300" b="0" i="1" kern="0" dirty="0"/>
          </a:p>
        </p:txBody>
      </p:sp>
    </p:spTree>
    <p:extLst>
      <p:ext uri="{BB962C8B-B14F-4D97-AF65-F5344CB8AC3E}">
        <p14:creationId xmlns:p14="http://schemas.microsoft.com/office/powerpoint/2010/main" val="2648811550"/>
      </p:ext>
    </p:extLst>
  </p:cSld>
  <p:clrMap bg1="lt1" tx1="dk1" bg2="lt2" tx2="dk2" accent1="accent1" accent2="accent2" accent3="accent3" accent4="accent4" accent5="accent5" accent6="accent6" hlink="hlink" folHlink="folHlink"/>
  <p:sldLayoutIdLst>
    <p:sldLayoutId id="2147483776" r:id="rId1"/>
    <p:sldLayoutId id="2147483777" r:id="rId2"/>
  </p:sldLayoutIdLst>
  <p:hf hdr="0" dt="0"/>
  <p:txStyles>
    <p:titleStyle>
      <a:lvl1pPr algn="l" rtl="0" eaLnBrk="0" fontAlgn="base" hangingPunct="0">
        <a:spcBef>
          <a:spcPct val="0"/>
        </a:spcBef>
        <a:spcAft>
          <a:spcPct val="0"/>
        </a:spcAft>
        <a:defRPr sz="2800" b="1">
          <a:solidFill>
            <a:srgbClr val="004494"/>
          </a:solidFill>
          <a:latin typeface="Verdana"/>
          <a:ea typeface="MS PGothic" pitchFamily="34" charset="-128"/>
          <a:cs typeface="ＭＳ Ｐゴシック" charset="0"/>
        </a:defRPr>
      </a:lvl1pPr>
      <a:lvl2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2pPr>
      <a:lvl3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3pPr>
      <a:lvl4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4pPr>
      <a:lvl5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5pPr>
      <a:lvl6pPr marL="815975" algn="l" rtl="0" fontAlgn="base">
        <a:spcBef>
          <a:spcPct val="0"/>
        </a:spcBef>
        <a:spcAft>
          <a:spcPct val="0"/>
        </a:spcAft>
        <a:defRPr sz="3000" b="1">
          <a:solidFill>
            <a:srgbClr val="0F5494"/>
          </a:solidFill>
          <a:latin typeface="Verdana" charset="0"/>
          <a:ea typeface="ＭＳ Ｐゴシック" charset="0"/>
        </a:defRPr>
      </a:lvl6pPr>
      <a:lvl7pPr marL="1273175" algn="l" rtl="0" fontAlgn="base">
        <a:spcBef>
          <a:spcPct val="0"/>
        </a:spcBef>
        <a:spcAft>
          <a:spcPct val="0"/>
        </a:spcAft>
        <a:defRPr sz="3000" b="1">
          <a:solidFill>
            <a:srgbClr val="0F5494"/>
          </a:solidFill>
          <a:latin typeface="Verdana" charset="0"/>
          <a:ea typeface="ＭＳ Ｐゴシック" charset="0"/>
        </a:defRPr>
      </a:lvl7pPr>
      <a:lvl8pPr marL="1730375" algn="l" rtl="0" fontAlgn="base">
        <a:spcBef>
          <a:spcPct val="0"/>
        </a:spcBef>
        <a:spcAft>
          <a:spcPct val="0"/>
        </a:spcAft>
        <a:defRPr sz="3000" b="1">
          <a:solidFill>
            <a:srgbClr val="0F5494"/>
          </a:solidFill>
          <a:latin typeface="Verdana" charset="0"/>
          <a:ea typeface="ＭＳ Ｐゴシック" charset="0"/>
        </a:defRPr>
      </a:lvl8pPr>
      <a:lvl9pPr marL="2187575" algn="l" rtl="0" fontAlgn="base">
        <a:spcBef>
          <a:spcPct val="0"/>
        </a:spcBef>
        <a:spcAft>
          <a:spcPct val="0"/>
        </a:spcAft>
        <a:defRPr sz="3000" b="1">
          <a:solidFill>
            <a:srgbClr val="0F5494"/>
          </a:solidFill>
          <a:latin typeface="Verdana" charset="0"/>
          <a:ea typeface="ＭＳ Ｐゴシック" charset="0"/>
        </a:defRPr>
      </a:lvl9pPr>
    </p:titleStyle>
    <p:bodyStyle>
      <a:lvl1pPr marL="342900" indent="-342900" algn="l" rtl="0" eaLnBrk="0" fontAlgn="base" hangingPunct="0">
        <a:lnSpc>
          <a:spcPts val="2400"/>
        </a:lnSpc>
        <a:spcBef>
          <a:spcPct val="0"/>
        </a:spcBef>
        <a:spcAft>
          <a:spcPct val="0"/>
        </a:spcAft>
        <a:buClr>
          <a:srgbClr val="37ACDE"/>
        </a:buClr>
        <a:buFont typeface="Verdana" pitchFamily="34" charset="0"/>
        <a:defRPr>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Verdana" pitchFamily="34" charset="0"/>
        <a:buChar char="•"/>
        <a:defRPr>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Wingdings" pitchFamily="2" charset="2"/>
        <a:buChar char="§"/>
        <a:defRPr sz="16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6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6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1" y="8142"/>
            <a:ext cx="9143999" cy="685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7"/>
          <p:cNvPicPr>
            <a:picLocks noChangeAspect="1" noChangeArrowheads="1"/>
          </p:cNvPicPr>
          <p:nvPr userDrawn="1"/>
        </p:nvPicPr>
        <p:blipFill>
          <a:blip r:embed="rId6" cstate="print"/>
          <a:srcRect/>
          <a:stretch>
            <a:fillRect/>
          </a:stretch>
        </p:blipFill>
        <p:spPr bwMode="auto">
          <a:xfrm>
            <a:off x="6577014" y="6145213"/>
            <a:ext cx="2243137" cy="596900"/>
          </a:xfrm>
          <a:prstGeom prst="rect">
            <a:avLst/>
          </a:prstGeom>
          <a:noFill/>
          <a:ln w="9525">
            <a:noFill/>
            <a:miter lim="800000"/>
            <a:headEnd/>
            <a:tailEnd/>
          </a:ln>
        </p:spPr>
      </p:pic>
      <p:sp>
        <p:nvSpPr>
          <p:cNvPr id="13" name="Title 1"/>
          <p:cNvSpPr txBox="1">
            <a:spLocks/>
          </p:cNvSpPr>
          <p:nvPr userDrawn="1"/>
        </p:nvSpPr>
        <p:spPr>
          <a:xfrm>
            <a:off x="1547342" y="476672"/>
            <a:ext cx="7272809" cy="1008112"/>
          </a:xfrm>
          <a:prstGeom prst="rect">
            <a:avLst/>
          </a:prstGeom>
        </p:spPr>
        <p:txBody>
          <a:bodyPr lIns="0" tIns="46800" rIns="0"/>
          <a:lstStyle>
            <a:lvl1pPr algn="r" rtl="0" eaLnBrk="0" fontAlgn="base" hangingPunct="0">
              <a:spcBef>
                <a:spcPct val="0"/>
              </a:spcBef>
              <a:spcAft>
                <a:spcPct val="0"/>
              </a:spcAft>
              <a:defRPr sz="2800" b="1">
                <a:solidFill>
                  <a:srgbClr val="004494"/>
                </a:solidFill>
                <a:latin typeface="Verdana"/>
                <a:ea typeface="MS PGothic" pitchFamily="34" charset="-128"/>
                <a:cs typeface="ＭＳ Ｐゴシック" charset="0"/>
              </a:defRPr>
            </a:lvl1pPr>
            <a:lvl2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2pPr>
            <a:lvl3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3pPr>
            <a:lvl4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4pPr>
            <a:lvl5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5pPr>
            <a:lvl6pPr marL="815975" algn="l" rtl="0" fontAlgn="base">
              <a:spcBef>
                <a:spcPct val="0"/>
              </a:spcBef>
              <a:spcAft>
                <a:spcPct val="0"/>
              </a:spcAft>
              <a:defRPr sz="3000" b="1">
                <a:solidFill>
                  <a:srgbClr val="0F5494"/>
                </a:solidFill>
                <a:latin typeface="Verdana" charset="0"/>
                <a:ea typeface="ＭＳ Ｐゴシック" charset="0"/>
              </a:defRPr>
            </a:lvl6pPr>
            <a:lvl7pPr marL="1273175" algn="l" rtl="0" fontAlgn="base">
              <a:spcBef>
                <a:spcPct val="0"/>
              </a:spcBef>
              <a:spcAft>
                <a:spcPct val="0"/>
              </a:spcAft>
              <a:defRPr sz="3000" b="1">
                <a:solidFill>
                  <a:srgbClr val="0F5494"/>
                </a:solidFill>
                <a:latin typeface="Verdana" charset="0"/>
                <a:ea typeface="ＭＳ Ｐゴシック" charset="0"/>
              </a:defRPr>
            </a:lvl7pPr>
            <a:lvl8pPr marL="1730375" algn="l" rtl="0" fontAlgn="base">
              <a:spcBef>
                <a:spcPct val="0"/>
              </a:spcBef>
              <a:spcAft>
                <a:spcPct val="0"/>
              </a:spcAft>
              <a:defRPr sz="3000" b="1">
                <a:solidFill>
                  <a:srgbClr val="0F5494"/>
                </a:solidFill>
                <a:latin typeface="Verdana" charset="0"/>
                <a:ea typeface="ＭＳ Ｐゴシック" charset="0"/>
              </a:defRPr>
            </a:lvl8pPr>
            <a:lvl9pPr marL="2187575" algn="l" rtl="0" fontAlgn="base">
              <a:spcBef>
                <a:spcPct val="0"/>
              </a:spcBef>
              <a:spcAft>
                <a:spcPct val="0"/>
              </a:spcAft>
              <a:defRPr sz="3000" b="1">
                <a:solidFill>
                  <a:srgbClr val="0F5494"/>
                </a:solidFill>
                <a:latin typeface="Verdana" charset="0"/>
                <a:ea typeface="ＭＳ Ｐゴシック" charset="0"/>
              </a:defRPr>
            </a:lvl9pPr>
          </a:lstStyle>
          <a:p>
            <a:pPr>
              <a:lnSpc>
                <a:spcPts val="3400"/>
              </a:lnSpc>
            </a:pPr>
            <a:r>
              <a:rPr lang="en-US" kern="0" dirty="0"/>
              <a:t>Joint Research Centre</a:t>
            </a:r>
          </a:p>
          <a:p>
            <a:pPr>
              <a:lnSpc>
                <a:spcPts val="3400"/>
              </a:lnSpc>
            </a:pPr>
            <a:r>
              <a:rPr lang="en-GB" sz="1800" kern="0" dirty="0"/>
              <a:t>the European Commission's in-house science service</a:t>
            </a:r>
          </a:p>
        </p:txBody>
      </p:sp>
      <p:sp>
        <p:nvSpPr>
          <p:cNvPr id="14" name="Content Placeholder 2"/>
          <p:cNvSpPr txBox="1">
            <a:spLocks/>
          </p:cNvSpPr>
          <p:nvPr userDrawn="1"/>
        </p:nvSpPr>
        <p:spPr>
          <a:xfrm>
            <a:off x="4641686" y="1649586"/>
            <a:ext cx="4178464" cy="915318"/>
          </a:xfrm>
          <a:prstGeom prst="rect">
            <a:avLst/>
          </a:prstGeom>
        </p:spPr>
        <p:txBody>
          <a:bodyPr lIns="0" tIns="46800" rIns="0"/>
          <a:lstStyle>
            <a:lvl1pPr marL="342900" indent="-342900" algn="r" rtl="0" eaLnBrk="0" fontAlgn="base" hangingPunct="0">
              <a:lnSpc>
                <a:spcPts val="2400"/>
              </a:lnSpc>
              <a:spcBef>
                <a:spcPct val="0"/>
              </a:spcBef>
              <a:spcAft>
                <a:spcPct val="0"/>
              </a:spcAft>
              <a:buClr>
                <a:srgbClr val="1E4494"/>
              </a:buClr>
              <a:buFont typeface="Arial" panose="020B0604020202020204" pitchFamily="34" charset="0"/>
              <a:buChar char="•"/>
              <a:defRPr b="1">
                <a:solidFill>
                  <a:srgbClr val="004494"/>
                </a:solidFill>
                <a:latin typeface="Verdana"/>
                <a:ea typeface="MS PGothic" pitchFamily="34" charset="-128"/>
                <a:cs typeface="ＭＳ Ｐゴシック" charset="0"/>
              </a:defRPr>
            </a:lvl1pPr>
            <a:lvl2pPr marL="228600" indent="-228600" algn="r" rtl="0" eaLnBrk="0" fontAlgn="base" hangingPunct="0">
              <a:lnSpc>
                <a:spcPts val="2400"/>
              </a:lnSpc>
              <a:spcBef>
                <a:spcPct val="0"/>
              </a:spcBef>
              <a:spcAft>
                <a:spcPct val="0"/>
              </a:spcAft>
              <a:buClr>
                <a:srgbClr val="1E4494"/>
              </a:buClr>
              <a:buFont typeface="Arial" panose="020B0604020202020204" pitchFamily="34" charset="0"/>
              <a:buChar char="•"/>
              <a:defRPr>
                <a:solidFill>
                  <a:srgbClr val="004494"/>
                </a:solidFill>
                <a:latin typeface="Verdana"/>
                <a:ea typeface="MS PGothic" pitchFamily="34" charset="-128"/>
              </a:defRPr>
            </a:lvl2pPr>
            <a:lvl3pPr marL="457200" indent="-228600" algn="r" rtl="0" eaLnBrk="0" fontAlgn="base" hangingPunct="0">
              <a:lnSpc>
                <a:spcPts val="2400"/>
              </a:lnSpc>
              <a:spcBef>
                <a:spcPct val="0"/>
              </a:spcBef>
              <a:spcAft>
                <a:spcPct val="0"/>
              </a:spcAft>
              <a:buClr>
                <a:srgbClr val="1E4494"/>
              </a:buClr>
              <a:buFont typeface="Arial" panose="020B0604020202020204" pitchFamily="34" charset="0"/>
              <a:buChar char="•"/>
              <a:defRPr sz="1600">
                <a:solidFill>
                  <a:srgbClr val="004494"/>
                </a:solidFill>
                <a:latin typeface="Verdana"/>
                <a:ea typeface="MS PGothic" pitchFamily="34" charset="-128"/>
              </a:defRPr>
            </a:lvl3pPr>
            <a:lvl4pPr marL="685800" indent="-228600" algn="r" rtl="0" eaLnBrk="0" fontAlgn="base" hangingPunct="0">
              <a:lnSpc>
                <a:spcPts val="2400"/>
              </a:lnSpc>
              <a:spcBef>
                <a:spcPct val="0"/>
              </a:spcBef>
              <a:spcAft>
                <a:spcPct val="0"/>
              </a:spcAft>
              <a:buClr>
                <a:srgbClr val="1E4494"/>
              </a:buClr>
              <a:buFont typeface="Arial" panose="020B0604020202020204" pitchFamily="34" charset="0"/>
              <a:buChar char="•"/>
              <a:defRPr sz="1600">
                <a:solidFill>
                  <a:srgbClr val="004494"/>
                </a:solidFill>
                <a:latin typeface="Verdana"/>
                <a:ea typeface="MS PGothic" pitchFamily="34" charset="-128"/>
              </a:defRPr>
            </a:lvl4pPr>
            <a:lvl5pPr marL="914400" indent="-228600" algn="r" rtl="0" eaLnBrk="0" fontAlgn="base" hangingPunct="0">
              <a:lnSpc>
                <a:spcPts val="2400"/>
              </a:lnSpc>
              <a:spcBef>
                <a:spcPct val="0"/>
              </a:spcBef>
              <a:spcAft>
                <a:spcPct val="0"/>
              </a:spcAft>
              <a:buClr>
                <a:srgbClr val="1E4494"/>
              </a:buClr>
              <a:buFont typeface="Arial" panose="020B0604020202020204" pitchFamily="34" charset="0"/>
              <a:buChar char="•"/>
              <a:defRPr sz="16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indent="0">
              <a:lnSpc>
                <a:spcPts val="1560"/>
              </a:lnSpc>
              <a:buFont typeface="Arial" panose="020B0604020202020204" pitchFamily="34" charset="0"/>
              <a:buNone/>
            </a:pPr>
            <a:r>
              <a:rPr lang="en-GB" sz="1300" b="0" i="1" kern="0" dirty="0"/>
              <a:t>Serving society</a:t>
            </a:r>
          </a:p>
          <a:p>
            <a:pPr marL="0" indent="0">
              <a:lnSpc>
                <a:spcPts val="1560"/>
              </a:lnSpc>
              <a:buFont typeface="Arial" panose="020B0604020202020204" pitchFamily="34" charset="0"/>
              <a:buNone/>
            </a:pPr>
            <a:r>
              <a:rPr lang="en-GB" sz="1300" b="0" i="1" kern="0" dirty="0"/>
              <a:t>Stimulating innovation</a:t>
            </a:r>
          </a:p>
          <a:p>
            <a:pPr marL="0" indent="0">
              <a:lnSpc>
                <a:spcPts val="1560"/>
              </a:lnSpc>
              <a:buFont typeface="Arial" panose="020B0604020202020204" pitchFamily="34" charset="0"/>
              <a:buNone/>
            </a:pPr>
            <a:r>
              <a:rPr lang="en-GB" sz="1300" b="0" i="1" kern="0" dirty="0"/>
              <a:t>Supporting legislation</a:t>
            </a:r>
            <a:endParaRPr lang="en-US" sz="1300" b="0" i="1" kern="0" dirty="0"/>
          </a:p>
        </p:txBody>
      </p:sp>
    </p:spTree>
    <p:extLst>
      <p:ext uri="{BB962C8B-B14F-4D97-AF65-F5344CB8AC3E}">
        <p14:creationId xmlns:p14="http://schemas.microsoft.com/office/powerpoint/2010/main" val="416397979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Lst>
  <p:hf hdr="0" dt="0"/>
  <p:txStyles>
    <p:titleStyle>
      <a:lvl1pPr algn="l" rtl="0" eaLnBrk="0" fontAlgn="base" hangingPunct="0">
        <a:spcBef>
          <a:spcPct val="0"/>
        </a:spcBef>
        <a:spcAft>
          <a:spcPct val="0"/>
        </a:spcAft>
        <a:defRPr sz="2800" b="1">
          <a:solidFill>
            <a:srgbClr val="004494"/>
          </a:solidFill>
          <a:latin typeface="Verdana"/>
          <a:ea typeface="MS PGothic" pitchFamily="34" charset="-128"/>
          <a:cs typeface="ＭＳ Ｐゴシック" charset="0"/>
        </a:defRPr>
      </a:lvl1pPr>
      <a:lvl2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2pPr>
      <a:lvl3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3pPr>
      <a:lvl4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4pPr>
      <a:lvl5pPr algn="l" rtl="0" eaLnBrk="0" fontAlgn="base" hangingPunct="0">
        <a:spcBef>
          <a:spcPct val="0"/>
        </a:spcBef>
        <a:spcAft>
          <a:spcPct val="0"/>
        </a:spcAft>
        <a:defRPr sz="2800" b="1">
          <a:solidFill>
            <a:srgbClr val="004494"/>
          </a:solidFill>
          <a:latin typeface="Verdana" charset="0"/>
          <a:ea typeface="MS PGothic" pitchFamily="34" charset="-128"/>
          <a:cs typeface="ＭＳ Ｐゴシック" charset="0"/>
        </a:defRPr>
      </a:lvl5pPr>
      <a:lvl6pPr marL="815975" algn="l" rtl="0" fontAlgn="base">
        <a:spcBef>
          <a:spcPct val="0"/>
        </a:spcBef>
        <a:spcAft>
          <a:spcPct val="0"/>
        </a:spcAft>
        <a:defRPr sz="3000" b="1">
          <a:solidFill>
            <a:srgbClr val="0F5494"/>
          </a:solidFill>
          <a:latin typeface="Verdana" charset="0"/>
          <a:ea typeface="ＭＳ Ｐゴシック" charset="0"/>
        </a:defRPr>
      </a:lvl6pPr>
      <a:lvl7pPr marL="1273175" algn="l" rtl="0" fontAlgn="base">
        <a:spcBef>
          <a:spcPct val="0"/>
        </a:spcBef>
        <a:spcAft>
          <a:spcPct val="0"/>
        </a:spcAft>
        <a:defRPr sz="3000" b="1">
          <a:solidFill>
            <a:srgbClr val="0F5494"/>
          </a:solidFill>
          <a:latin typeface="Verdana" charset="0"/>
          <a:ea typeface="ＭＳ Ｐゴシック" charset="0"/>
        </a:defRPr>
      </a:lvl7pPr>
      <a:lvl8pPr marL="1730375" algn="l" rtl="0" fontAlgn="base">
        <a:spcBef>
          <a:spcPct val="0"/>
        </a:spcBef>
        <a:spcAft>
          <a:spcPct val="0"/>
        </a:spcAft>
        <a:defRPr sz="3000" b="1">
          <a:solidFill>
            <a:srgbClr val="0F5494"/>
          </a:solidFill>
          <a:latin typeface="Verdana" charset="0"/>
          <a:ea typeface="ＭＳ Ｐゴシック" charset="0"/>
        </a:defRPr>
      </a:lvl8pPr>
      <a:lvl9pPr marL="2187575" algn="l" rtl="0" fontAlgn="base">
        <a:spcBef>
          <a:spcPct val="0"/>
        </a:spcBef>
        <a:spcAft>
          <a:spcPct val="0"/>
        </a:spcAft>
        <a:defRPr sz="3000" b="1">
          <a:solidFill>
            <a:srgbClr val="0F5494"/>
          </a:solidFill>
          <a:latin typeface="Verdana" charset="0"/>
          <a:ea typeface="ＭＳ Ｐゴシック" charset="0"/>
        </a:defRPr>
      </a:lvl9pPr>
    </p:titleStyle>
    <p:bodyStyle>
      <a:lvl1pPr marL="342900" indent="-342900" algn="l" rtl="0" eaLnBrk="0" fontAlgn="base" hangingPunct="0">
        <a:lnSpc>
          <a:spcPts val="2400"/>
        </a:lnSpc>
        <a:spcBef>
          <a:spcPct val="0"/>
        </a:spcBef>
        <a:spcAft>
          <a:spcPct val="0"/>
        </a:spcAft>
        <a:buClr>
          <a:srgbClr val="37ACDE"/>
        </a:buClr>
        <a:buFont typeface="Verdana" pitchFamily="34" charset="0"/>
        <a:defRPr>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Verdana" pitchFamily="34" charset="0"/>
        <a:buChar char="•"/>
        <a:defRPr>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Wingdings" pitchFamily="2" charset="2"/>
        <a:buChar char="§"/>
        <a:defRPr sz="16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6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6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5842" name="Picture 4" descr="H:\Desktop\JRC ppt\Images\background.jpg"/>
          <p:cNvPicPr>
            <a:picLocks noChangeAspect="1" noChangeArrowheads="1"/>
          </p:cNvPicPr>
          <p:nvPr userDrawn="1"/>
        </p:nvPicPr>
        <p:blipFill>
          <a:blip r:embed="rId3"/>
          <a:srcRect/>
          <a:stretch>
            <a:fillRect/>
          </a:stretch>
        </p:blipFill>
        <p:spPr bwMode="auto">
          <a:xfrm>
            <a:off x="-11113" y="1052515"/>
            <a:ext cx="9155113" cy="5794375"/>
          </a:xfrm>
          <a:prstGeom prst="rect">
            <a:avLst/>
          </a:prstGeom>
          <a:noFill/>
          <a:ln w="9525">
            <a:noFill/>
            <a:miter lim="800000"/>
            <a:headEnd/>
            <a:tailEnd/>
          </a:ln>
        </p:spPr>
      </p:pic>
      <p:sp>
        <p:nvSpPr>
          <p:cNvPr id="4" name="Rectangle 3"/>
          <p:cNvSpPr/>
          <p:nvPr userDrawn="1"/>
        </p:nvSpPr>
        <p:spPr>
          <a:xfrm>
            <a:off x="0" y="2"/>
            <a:ext cx="9144000" cy="1052513"/>
          </a:xfrm>
          <a:prstGeom prst="rect">
            <a:avLst/>
          </a:prstGeom>
          <a:solidFill>
            <a:srgbClr val="37ACDE"/>
          </a:solidFill>
          <a:ln>
            <a:solidFill>
              <a:srgbClr val="37ACDE"/>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sz="1800" b="0">
              <a:solidFill>
                <a:srgbClr val="FFFFFF"/>
              </a:solidFill>
            </a:endParaRPr>
          </a:p>
        </p:txBody>
      </p:sp>
      <p:pic>
        <p:nvPicPr>
          <p:cNvPr id="35844" name="Picture 10" descr="JRC_Slides_Logo_EN.png"/>
          <p:cNvPicPr>
            <a:picLocks noChangeAspect="1"/>
          </p:cNvPicPr>
          <p:nvPr userDrawn="1"/>
        </p:nvPicPr>
        <p:blipFill>
          <a:blip r:embed="rId4"/>
          <a:srcRect/>
          <a:stretch>
            <a:fillRect/>
          </a:stretch>
        </p:blipFill>
        <p:spPr bwMode="auto">
          <a:xfrm>
            <a:off x="3973514" y="347663"/>
            <a:ext cx="1335087" cy="1008062"/>
          </a:xfrm>
          <a:prstGeom prst="rect">
            <a:avLst/>
          </a:prstGeom>
          <a:noFill/>
          <a:ln w="9525">
            <a:noFill/>
            <a:miter lim="800000"/>
            <a:headEnd/>
            <a:tailEnd/>
          </a:ln>
        </p:spPr>
      </p:pic>
      <p:pic>
        <p:nvPicPr>
          <p:cNvPr id="35845" name="Picture 10" descr="JRC_Slides_Footer.png"/>
          <p:cNvPicPr>
            <a:picLocks noChangeAspect="1"/>
          </p:cNvPicPr>
          <p:nvPr userDrawn="1"/>
        </p:nvPicPr>
        <p:blipFill>
          <a:blip r:embed="rId5"/>
          <a:srcRect/>
          <a:stretch>
            <a:fillRect/>
          </a:stretch>
        </p:blipFill>
        <p:spPr bwMode="auto">
          <a:xfrm>
            <a:off x="4238626" y="6461127"/>
            <a:ext cx="566738" cy="396875"/>
          </a:xfrm>
          <a:prstGeom prst="rect">
            <a:avLst/>
          </a:prstGeom>
          <a:solidFill>
            <a:srgbClr val="000066"/>
          </a:solidFill>
          <a:ln w="9525">
            <a:noFill/>
            <a:miter lim="800000"/>
            <a:headEnd/>
            <a:tailEnd/>
          </a:ln>
        </p:spPr>
      </p:pic>
    </p:spTree>
    <p:extLst>
      <p:ext uri="{BB962C8B-B14F-4D97-AF65-F5344CB8AC3E}">
        <p14:creationId xmlns:p14="http://schemas.microsoft.com/office/powerpoint/2010/main" val="3855111715"/>
      </p:ext>
    </p:extLst>
  </p:cSld>
  <p:clrMap bg1="lt1" tx1="dk1" bg2="lt2" tx2="dk2" accent1="accent1" accent2="accent2" accent3="accent3" accent4="accent4" accent5="accent5" accent6="accent6" hlink="hlink" folHlink="folHlink"/>
  <p:sldLayoutIdLst>
    <p:sldLayoutId id="2147483814" r:id="rId1"/>
  </p:sldLayoutIdLst>
  <p:hf hdr="0" dt="0"/>
  <p:txStyles>
    <p:titleStyle>
      <a:lvl1pPr algn="ctr" rtl="0" eaLnBrk="0" fontAlgn="base" hangingPunct="0">
        <a:spcBef>
          <a:spcPct val="0"/>
        </a:spcBef>
        <a:spcAft>
          <a:spcPct val="0"/>
        </a:spcAft>
        <a:defRPr sz="2200" b="1">
          <a:solidFill>
            <a:srgbClr val="0F3277"/>
          </a:solidFill>
          <a:latin typeface="Arial" charset="0"/>
          <a:ea typeface="+mj-ea"/>
          <a:cs typeface="+mj-cs"/>
        </a:defRPr>
      </a:lvl1pPr>
      <a:lvl2pPr algn="ctr" rtl="0" eaLnBrk="0" fontAlgn="base" hangingPunct="0">
        <a:spcBef>
          <a:spcPct val="0"/>
        </a:spcBef>
        <a:spcAft>
          <a:spcPct val="0"/>
        </a:spcAft>
        <a:defRPr sz="2200" b="1">
          <a:solidFill>
            <a:srgbClr val="0F3277"/>
          </a:solidFill>
          <a:latin typeface="Arial" charset="0"/>
        </a:defRPr>
      </a:lvl2pPr>
      <a:lvl3pPr algn="ctr" rtl="0" eaLnBrk="0" fontAlgn="base" hangingPunct="0">
        <a:spcBef>
          <a:spcPct val="0"/>
        </a:spcBef>
        <a:spcAft>
          <a:spcPct val="0"/>
        </a:spcAft>
        <a:defRPr sz="2200" b="1">
          <a:solidFill>
            <a:srgbClr val="0F3277"/>
          </a:solidFill>
          <a:latin typeface="Arial" charset="0"/>
        </a:defRPr>
      </a:lvl3pPr>
      <a:lvl4pPr algn="ctr" rtl="0" eaLnBrk="0" fontAlgn="base" hangingPunct="0">
        <a:spcBef>
          <a:spcPct val="0"/>
        </a:spcBef>
        <a:spcAft>
          <a:spcPct val="0"/>
        </a:spcAft>
        <a:defRPr sz="2200" b="1">
          <a:solidFill>
            <a:srgbClr val="0F3277"/>
          </a:solidFill>
          <a:latin typeface="Arial" charset="0"/>
        </a:defRPr>
      </a:lvl4pPr>
      <a:lvl5pPr algn="ctr" rtl="0" eaLnBrk="0" fontAlgn="base" hangingPunct="0">
        <a:spcBef>
          <a:spcPct val="0"/>
        </a:spcBef>
        <a:spcAft>
          <a:spcPct val="0"/>
        </a:spcAft>
        <a:defRPr sz="2200" b="1">
          <a:solidFill>
            <a:srgbClr val="0F3277"/>
          </a:solidFill>
          <a:latin typeface="Arial" charset="0"/>
        </a:defRPr>
      </a:lvl5pPr>
      <a:lvl6pPr marL="457200" algn="ctr" rtl="0" eaLnBrk="0" fontAlgn="base" hangingPunct="0">
        <a:spcBef>
          <a:spcPct val="0"/>
        </a:spcBef>
        <a:spcAft>
          <a:spcPct val="0"/>
        </a:spcAft>
        <a:defRPr sz="2200" b="1">
          <a:solidFill>
            <a:srgbClr val="0F3277"/>
          </a:solidFill>
          <a:latin typeface="Arial" charset="0"/>
        </a:defRPr>
      </a:lvl6pPr>
      <a:lvl7pPr marL="914400" algn="ctr" rtl="0" eaLnBrk="0" fontAlgn="base" hangingPunct="0">
        <a:spcBef>
          <a:spcPct val="0"/>
        </a:spcBef>
        <a:spcAft>
          <a:spcPct val="0"/>
        </a:spcAft>
        <a:defRPr sz="2200" b="1">
          <a:solidFill>
            <a:srgbClr val="0F3277"/>
          </a:solidFill>
          <a:latin typeface="Arial" charset="0"/>
        </a:defRPr>
      </a:lvl7pPr>
      <a:lvl8pPr marL="1371600" algn="ctr" rtl="0" eaLnBrk="0" fontAlgn="base" hangingPunct="0">
        <a:spcBef>
          <a:spcPct val="0"/>
        </a:spcBef>
        <a:spcAft>
          <a:spcPct val="0"/>
        </a:spcAft>
        <a:defRPr sz="2200" b="1">
          <a:solidFill>
            <a:srgbClr val="0F3277"/>
          </a:solidFill>
          <a:latin typeface="Arial" charset="0"/>
        </a:defRPr>
      </a:lvl8pPr>
      <a:lvl9pPr marL="1828800" algn="ctr" rtl="0" eaLnBrk="0" fontAlgn="base" hangingPunct="0">
        <a:spcBef>
          <a:spcPct val="0"/>
        </a:spcBef>
        <a:spcAft>
          <a:spcPct val="0"/>
        </a:spcAft>
        <a:defRPr sz="2200" b="1">
          <a:solidFill>
            <a:srgbClr val="0F3277"/>
          </a:solidFill>
          <a:latin typeface="Arial" charset="0"/>
        </a:defRPr>
      </a:lvl9pPr>
    </p:titleStyle>
    <p:bodyStyle>
      <a:lvl1pPr marL="344488" indent="-344488" algn="l" rtl="0" eaLnBrk="0" fontAlgn="base" hangingPunct="0">
        <a:spcBef>
          <a:spcPct val="0"/>
        </a:spcBef>
        <a:spcAft>
          <a:spcPct val="0"/>
        </a:spcAft>
        <a:buClr>
          <a:schemeClr val="tx1"/>
        </a:buClr>
        <a:buSzPct val="115000"/>
        <a:buChar char="•"/>
        <a:defRPr sz="2800" b="1">
          <a:solidFill>
            <a:srgbClr val="0F3277"/>
          </a:solidFill>
          <a:latin typeface="Arial" charset="0"/>
          <a:ea typeface="+mn-ea"/>
          <a:cs typeface="+mn-cs"/>
        </a:defRPr>
      </a:lvl1pPr>
      <a:lvl2pPr marL="742950" indent="-284163" algn="l" rtl="0" eaLnBrk="0" fontAlgn="base" hangingPunct="0">
        <a:spcBef>
          <a:spcPct val="0"/>
        </a:spcBef>
        <a:spcAft>
          <a:spcPct val="0"/>
        </a:spcAft>
        <a:buChar char="–"/>
        <a:defRPr sz="2000">
          <a:solidFill>
            <a:srgbClr val="0F3277"/>
          </a:solidFill>
          <a:latin typeface="Arial" charset="0"/>
        </a:defRPr>
      </a:lvl2pPr>
      <a:lvl3pPr marL="1143000" indent="-228600" algn="l" rtl="0" eaLnBrk="0" fontAlgn="base" hangingPunct="0">
        <a:spcBef>
          <a:spcPct val="0"/>
        </a:spcBef>
        <a:spcAft>
          <a:spcPct val="0"/>
        </a:spcAft>
        <a:buFont typeface="Wingdings" pitchFamily="2" charset="2"/>
        <a:buChar char="§"/>
        <a:defRPr sz="2400">
          <a:solidFill>
            <a:srgbClr val="0F3277"/>
          </a:solidFill>
          <a:latin typeface="Arial" charset="0"/>
        </a:defRPr>
      </a:lvl3pPr>
      <a:lvl4pPr marL="1562100" indent="-230188" algn="l" rtl="0" eaLnBrk="0" fontAlgn="base" hangingPunct="0">
        <a:spcBef>
          <a:spcPct val="0"/>
        </a:spcBef>
        <a:spcAft>
          <a:spcPct val="0"/>
        </a:spcAft>
        <a:buChar char="•"/>
        <a:defRPr sz="1600">
          <a:solidFill>
            <a:srgbClr val="0F3277"/>
          </a:solidFill>
          <a:latin typeface="Arial" charset="0"/>
        </a:defRPr>
      </a:lvl4pPr>
      <a:lvl5pPr marL="1981200" indent="-228600" algn="l" rtl="0" eaLnBrk="0" fontAlgn="base" hangingPunct="0">
        <a:spcBef>
          <a:spcPct val="0"/>
        </a:spcBef>
        <a:spcAft>
          <a:spcPct val="0"/>
        </a:spcAft>
        <a:buChar char="–"/>
        <a:defRPr sz="1400">
          <a:solidFill>
            <a:srgbClr val="0F3277"/>
          </a:solidFill>
          <a:latin typeface="Arial" charset="0"/>
        </a:defRPr>
      </a:lvl5pPr>
      <a:lvl6pPr marL="2438400" indent="-228600" algn="l" rtl="0" eaLnBrk="0" fontAlgn="base" hangingPunct="0">
        <a:spcBef>
          <a:spcPct val="0"/>
        </a:spcBef>
        <a:spcAft>
          <a:spcPct val="0"/>
        </a:spcAft>
        <a:buChar char="–"/>
        <a:defRPr sz="1400">
          <a:solidFill>
            <a:srgbClr val="0F3277"/>
          </a:solidFill>
          <a:latin typeface="+mn-lt"/>
        </a:defRPr>
      </a:lvl6pPr>
      <a:lvl7pPr marL="2895600" indent="-228600" algn="l" rtl="0" eaLnBrk="0" fontAlgn="base" hangingPunct="0">
        <a:spcBef>
          <a:spcPct val="0"/>
        </a:spcBef>
        <a:spcAft>
          <a:spcPct val="0"/>
        </a:spcAft>
        <a:buChar char="–"/>
        <a:defRPr sz="1400">
          <a:solidFill>
            <a:srgbClr val="0F3277"/>
          </a:solidFill>
          <a:latin typeface="+mn-lt"/>
        </a:defRPr>
      </a:lvl7pPr>
      <a:lvl8pPr marL="3352800" indent="-228600" algn="l" rtl="0" eaLnBrk="0" fontAlgn="base" hangingPunct="0">
        <a:spcBef>
          <a:spcPct val="0"/>
        </a:spcBef>
        <a:spcAft>
          <a:spcPct val="0"/>
        </a:spcAft>
        <a:buChar char="–"/>
        <a:defRPr sz="1400">
          <a:solidFill>
            <a:srgbClr val="0F3277"/>
          </a:solidFill>
          <a:latin typeface="+mn-lt"/>
        </a:defRPr>
      </a:lvl8pPr>
      <a:lvl9pPr marL="3810000" indent="-228600" algn="l" rtl="0" eaLnBrk="0" fontAlgn="base" hangingPunct="0">
        <a:spcBef>
          <a:spcPct val="0"/>
        </a:spcBef>
        <a:spcAft>
          <a:spcPct val="0"/>
        </a:spcAft>
        <a:buChar char="–"/>
        <a:defRPr sz="1400">
          <a:solidFill>
            <a:srgbClr val="0F3277"/>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Number Placeholder 1"/>
          <p:cNvSpPr txBox="1">
            <a:spLocks/>
          </p:cNvSpPr>
          <p:nvPr userDrawn="1"/>
        </p:nvSpPr>
        <p:spPr>
          <a:xfrm>
            <a:off x="395536" y="6453338"/>
            <a:ext cx="2133600" cy="365125"/>
          </a:xfrm>
          <a:prstGeom prst="rect">
            <a:avLst/>
          </a:prstGeom>
        </p:spPr>
        <p:txBody>
          <a:bodyPr vert="horz" lIns="91440" tIns="0" rIns="91440" bIns="0" rtlCol="0" anchor="ctr"/>
          <a:lstStyle>
            <a:defPPr>
              <a:defRPr lang="en-GB"/>
            </a:defPPr>
            <a:lvl1pPr marL="0" indent="0" algn="r" rtl="0" fontAlgn="base">
              <a:spcBef>
                <a:spcPct val="0"/>
              </a:spcBef>
              <a:spcAft>
                <a:spcPct val="0"/>
              </a:spcAft>
              <a:buClr>
                <a:srgbClr val="33ACE3"/>
              </a:buClr>
              <a:buFont typeface="Arial"/>
              <a:buNone/>
              <a:defRPr sz="1200" kern="1200">
                <a:solidFill>
                  <a:srgbClr val="164194"/>
                </a:solidFill>
                <a:latin typeface="Verdana" pitchFamily="34" charset="0"/>
                <a:ea typeface="+mn-ea"/>
                <a:cs typeface="+mn-cs"/>
              </a:defRPr>
            </a:lvl1pPr>
            <a:lvl2pPr marL="457200" algn="l" rtl="0" fontAlgn="base">
              <a:spcBef>
                <a:spcPct val="0"/>
              </a:spcBef>
              <a:spcAft>
                <a:spcPct val="0"/>
              </a:spcAft>
              <a:defRPr sz="1200" kern="1200">
                <a:solidFill>
                  <a:srgbClr val="0F5494"/>
                </a:solidFill>
                <a:latin typeface="Verdana" pitchFamily="34" charset="0"/>
                <a:ea typeface="+mn-ea"/>
                <a:cs typeface="+mn-cs"/>
              </a:defRPr>
            </a:lvl2pPr>
            <a:lvl3pPr marL="914400" algn="l" rtl="0" fontAlgn="base">
              <a:spcBef>
                <a:spcPct val="0"/>
              </a:spcBef>
              <a:spcAft>
                <a:spcPct val="0"/>
              </a:spcAft>
              <a:defRPr sz="1200" kern="1200">
                <a:solidFill>
                  <a:srgbClr val="0F5494"/>
                </a:solidFill>
                <a:latin typeface="Verdana" pitchFamily="34" charset="0"/>
                <a:ea typeface="+mn-ea"/>
                <a:cs typeface="+mn-cs"/>
              </a:defRPr>
            </a:lvl3pPr>
            <a:lvl4pPr marL="1371600" algn="l" rtl="0" fontAlgn="base">
              <a:spcBef>
                <a:spcPct val="0"/>
              </a:spcBef>
              <a:spcAft>
                <a:spcPct val="0"/>
              </a:spcAft>
              <a:defRPr sz="1200" kern="1200">
                <a:solidFill>
                  <a:srgbClr val="0F5494"/>
                </a:solidFill>
                <a:latin typeface="Verdana" pitchFamily="34" charset="0"/>
                <a:ea typeface="+mn-ea"/>
                <a:cs typeface="+mn-cs"/>
              </a:defRPr>
            </a:lvl4pPr>
            <a:lvl5pPr marL="1828800" algn="l" rtl="0" fontAlgn="base">
              <a:spcBef>
                <a:spcPct val="0"/>
              </a:spcBef>
              <a:spcAft>
                <a:spcPct val="0"/>
              </a:spcAft>
              <a:defRPr sz="1200" kern="1200">
                <a:solidFill>
                  <a:srgbClr val="0F5494"/>
                </a:solidFill>
                <a:latin typeface="Verdana" pitchFamily="34" charset="0"/>
                <a:ea typeface="+mn-ea"/>
                <a:cs typeface="+mn-cs"/>
              </a:defRPr>
            </a:lvl5pPr>
            <a:lvl6pPr marL="2286000" algn="l" defTabSz="914400" rtl="0" eaLnBrk="1" latinLnBrk="0" hangingPunct="1">
              <a:defRPr sz="1200" kern="1200">
                <a:solidFill>
                  <a:srgbClr val="0F5494"/>
                </a:solidFill>
                <a:latin typeface="Verdana" pitchFamily="34" charset="0"/>
                <a:ea typeface="+mn-ea"/>
                <a:cs typeface="+mn-cs"/>
              </a:defRPr>
            </a:lvl6pPr>
            <a:lvl7pPr marL="2743200" algn="l" defTabSz="914400" rtl="0" eaLnBrk="1" latinLnBrk="0" hangingPunct="1">
              <a:defRPr sz="1200" kern="1200">
                <a:solidFill>
                  <a:srgbClr val="0F5494"/>
                </a:solidFill>
                <a:latin typeface="Verdana" pitchFamily="34" charset="0"/>
                <a:ea typeface="+mn-ea"/>
                <a:cs typeface="+mn-cs"/>
              </a:defRPr>
            </a:lvl7pPr>
            <a:lvl8pPr marL="3200400" algn="l" defTabSz="914400" rtl="0" eaLnBrk="1" latinLnBrk="0" hangingPunct="1">
              <a:defRPr sz="1200" kern="1200">
                <a:solidFill>
                  <a:srgbClr val="0F5494"/>
                </a:solidFill>
                <a:latin typeface="Verdana" pitchFamily="34" charset="0"/>
                <a:ea typeface="+mn-ea"/>
                <a:cs typeface="+mn-cs"/>
              </a:defRPr>
            </a:lvl8pPr>
            <a:lvl9pPr marL="3657600" algn="l" defTabSz="914400" rtl="0" eaLnBrk="1" latinLnBrk="0" hangingPunct="1">
              <a:defRPr sz="1200" kern="1200">
                <a:solidFill>
                  <a:srgbClr val="0F5494"/>
                </a:solidFill>
                <a:latin typeface="Verdana" pitchFamily="34" charset="0"/>
                <a:ea typeface="+mn-ea"/>
                <a:cs typeface="+mn-cs"/>
              </a:defRPr>
            </a:lvl9pPr>
          </a:lstStyle>
          <a:p>
            <a:pPr algn="l"/>
            <a:fld id="{416CF0FB-56F5-7340-B552-B5CF2D5EAED5}" type="slidenum">
              <a:rPr lang="en-US" b="0" smtClean="0">
                <a:solidFill>
                  <a:srgbClr val="000000">
                    <a:lumMod val="50000"/>
                    <a:lumOff val="50000"/>
                  </a:srgbClr>
                </a:solidFill>
              </a:rPr>
              <a:pPr algn="l"/>
              <a:t>‹#›</a:t>
            </a:fld>
            <a:endParaRPr lang="en-US" b="0" dirty="0">
              <a:solidFill>
                <a:srgbClr val="000000">
                  <a:lumMod val="50000"/>
                  <a:lumOff val="50000"/>
                </a:srgbClr>
              </a:solidFill>
            </a:endParaRPr>
          </a:p>
        </p:txBody>
      </p:sp>
      <p:pic>
        <p:nvPicPr>
          <p:cNvPr id="4" name="Picture 3" descr="EC-JRC-logo_horizontal_EN_pos_transparent-background.png"/>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372201" y="6093296"/>
            <a:ext cx="2463229" cy="720080"/>
          </a:xfrm>
          <a:prstGeom prst="rect">
            <a:avLst/>
          </a:prstGeom>
        </p:spPr>
      </p:pic>
    </p:spTree>
    <p:extLst>
      <p:ext uri="{BB962C8B-B14F-4D97-AF65-F5344CB8AC3E}">
        <p14:creationId xmlns:p14="http://schemas.microsoft.com/office/powerpoint/2010/main" val="3724812377"/>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7" r:id="rId10"/>
    <p:sldLayoutId id="2147483851" r:id="rId11"/>
    <p:sldLayoutId id="2147483808" r:id="rId12"/>
    <p:sldLayoutId id="2147483850" r:id="rId13"/>
    <p:sldLayoutId id="2147483816" r:id="rId14"/>
  </p:sldLayoutIdLst>
  <p:hf hdr="0" dt="0"/>
  <p:txStyles>
    <p:titleStyle>
      <a:lvl1pPr marL="0" algn="l" rtl="0" eaLnBrk="1" fontAlgn="base" hangingPunct="1">
        <a:spcBef>
          <a:spcPct val="0"/>
        </a:spcBef>
        <a:spcAft>
          <a:spcPct val="0"/>
        </a:spcAft>
        <a:defRPr sz="2400" b="1">
          <a:solidFill>
            <a:srgbClr val="0F5494"/>
          </a:solidFill>
          <a:latin typeface="+mj-lt"/>
          <a:ea typeface="+mj-ea"/>
          <a:cs typeface="+mj-cs"/>
        </a:defRPr>
      </a:lvl1pPr>
      <a:lvl2pPr marL="358775" algn="l" rtl="0" eaLnBrk="1" fontAlgn="base" hangingPunct="1">
        <a:spcBef>
          <a:spcPct val="0"/>
        </a:spcBef>
        <a:spcAft>
          <a:spcPct val="0"/>
        </a:spcAft>
        <a:defRPr sz="3000" b="1">
          <a:solidFill>
            <a:srgbClr val="0F5494"/>
          </a:solidFill>
          <a:latin typeface="Verdana" pitchFamily="34" charset="0"/>
        </a:defRPr>
      </a:lvl2pPr>
      <a:lvl3pPr marL="358775" algn="l" rtl="0" eaLnBrk="1" fontAlgn="base" hangingPunct="1">
        <a:spcBef>
          <a:spcPct val="0"/>
        </a:spcBef>
        <a:spcAft>
          <a:spcPct val="0"/>
        </a:spcAft>
        <a:defRPr sz="3000" b="1">
          <a:solidFill>
            <a:srgbClr val="0F5494"/>
          </a:solidFill>
          <a:latin typeface="Verdana" pitchFamily="34" charset="0"/>
        </a:defRPr>
      </a:lvl3pPr>
      <a:lvl4pPr marL="358775" algn="l" rtl="0" eaLnBrk="1" fontAlgn="base" hangingPunct="1">
        <a:spcBef>
          <a:spcPct val="0"/>
        </a:spcBef>
        <a:spcAft>
          <a:spcPct val="0"/>
        </a:spcAft>
        <a:defRPr sz="3000" b="1">
          <a:solidFill>
            <a:srgbClr val="0F5494"/>
          </a:solidFill>
          <a:latin typeface="Verdana" pitchFamily="34" charset="0"/>
        </a:defRPr>
      </a:lvl4pPr>
      <a:lvl5pPr marL="358775" algn="l" rtl="0" eaLnBrk="1" fontAlgn="base" hangingPunct="1">
        <a:spcBef>
          <a:spcPct val="0"/>
        </a:spcBef>
        <a:spcAft>
          <a:spcPct val="0"/>
        </a:spcAft>
        <a:defRPr sz="3000" b="1">
          <a:solidFill>
            <a:srgbClr val="0F5494"/>
          </a:solidFill>
          <a:latin typeface="Verdana" pitchFamily="34" charset="0"/>
        </a:defRPr>
      </a:lvl5pPr>
      <a:lvl6pPr marL="815975" algn="l" rtl="0" eaLnBrk="1" fontAlgn="base" hangingPunct="1">
        <a:spcBef>
          <a:spcPct val="0"/>
        </a:spcBef>
        <a:spcAft>
          <a:spcPct val="0"/>
        </a:spcAft>
        <a:defRPr sz="3000" b="1">
          <a:solidFill>
            <a:srgbClr val="0F5494"/>
          </a:solidFill>
          <a:latin typeface="Verdana" pitchFamily="34" charset="0"/>
        </a:defRPr>
      </a:lvl6pPr>
      <a:lvl7pPr marL="1273175" algn="l" rtl="0" eaLnBrk="1" fontAlgn="base" hangingPunct="1">
        <a:spcBef>
          <a:spcPct val="0"/>
        </a:spcBef>
        <a:spcAft>
          <a:spcPct val="0"/>
        </a:spcAft>
        <a:defRPr sz="3000" b="1">
          <a:solidFill>
            <a:srgbClr val="0F5494"/>
          </a:solidFill>
          <a:latin typeface="Verdana" pitchFamily="34" charset="0"/>
        </a:defRPr>
      </a:lvl7pPr>
      <a:lvl8pPr marL="1730375" algn="l" rtl="0" eaLnBrk="1" fontAlgn="base" hangingPunct="1">
        <a:spcBef>
          <a:spcPct val="0"/>
        </a:spcBef>
        <a:spcAft>
          <a:spcPct val="0"/>
        </a:spcAft>
        <a:defRPr sz="3000" b="1">
          <a:solidFill>
            <a:srgbClr val="0F5494"/>
          </a:solidFill>
          <a:latin typeface="Verdana" pitchFamily="34" charset="0"/>
        </a:defRPr>
      </a:lvl8pPr>
      <a:lvl9pPr marL="2187575" algn="l" rtl="0" eaLnBrk="1" fontAlgn="base" hangingPunct="1">
        <a:spcBef>
          <a:spcPct val="0"/>
        </a:spcBef>
        <a:spcAft>
          <a:spcPct val="0"/>
        </a:spcAft>
        <a:defRPr sz="3000" b="1">
          <a:solidFill>
            <a:srgbClr val="0F5494"/>
          </a:solidFill>
          <a:latin typeface="Verdana" pitchFamily="34" charset="0"/>
        </a:defRPr>
      </a:lvl9pPr>
    </p:titleStyle>
    <p:bodyStyle>
      <a:lvl1pPr marL="342900" indent="-342900" algn="l" rtl="0" eaLnBrk="1" fontAlgn="base" hangingPunct="1">
        <a:spcBef>
          <a:spcPct val="20000"/>
        </a:spcBef>
        <a:spcAft>
          <a:spcPct val="0"/>
        </a:spcAft>
        <a:buClr>
          <a:schemeClr val="bg1"/>
        </a:buClr>
        <a:buChar char="•"/>
        <a:defRPr sz="2400" i="1">
          <a:solidFill>
            <a:srgbClr val="0F5494"/>
          </a:solidFill>
          <a:latin typeface="+mn-lt"/>
          <a:ea typeface="+mn-ea"/>
          <a:cs typeface="+mn-cs"/>
        </a:defRPr>
      </a:lvl1pPr>
      <a:lvl2pPr marL="742950" indent="-285750" algn="l" rtl="0" eaLnBrk="1" fontAlgn="base" hangingPunct="1">
        <a:spcBef>
          <a:spcPct val="20000"/>
        </a:spcBef>
        <a:spcAft>
          <a:spcPct val="0"/>
        </a:spcAft>
        <a:buClr>
          <a:srgbClr val="009FBA"/>
        </a:buClr>
        <a:buChar char="•"/>
        <a:defRPr sz="2000" b="1">
          <a:solidFill>
            <a:srgbClr val="0F5494"/>
          </a:solidFill>
          <a:latin typeface="+mn-lt"/>
        </a:defRPr>
      </a:lvl2pPr>
      <a:lvl3pPr marL="1143000" indent="-228600" algn="l" rtl="0" eaLnBrk="1" fontAlgn="base" hangingPunct="1">
        <a:spcBef>
          <a:spcPct val="20000"/>
        </a:spcBef>
        <a:spcAft>
          <a:spcPct val="0"/>
        </a:spcAft>
        <a:defRPr sz="1400">
          <a:solidFill>
            <a:srgbClr val="0F5494"/>
          </a:solidFill>
          <a:latin typeface="+mn-lt"/>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55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3555" name="Text Placeholder 2"/>
          <p:cNvSpPr>
            <a:spLocks noGrp="1"/>
          </p:cNvSpPr>
          <p:nvPr>
            <p:ph type="body" idx="1"/>
          </p:nvPr>
        </p:nvSpPr>
        <p:spPr bwMode="auto">
          <a:xfrm>
            <a:off x="457200" y="1600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ea typeface="+mn-ea"/>
                <a:cs typeface="+mn-cs"/>
              </a:defRPr>
            </a:lvl1pPr>
          </a:lstStyle>
          <a:p>
            <a:pPr>
              <a:defRPr/>
            </a:pPr>
            <a:endParaRPr lang="en-US" b="0" dirty="0">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ea typeface="+mn-ea"/>
                <a:cs typeface="+mn-cs"/>
              </a:defRPr>
            </a:lvl1pPr>
          </a:lstStyle>
          <a:p>
            <a:pPr>
              <a:defRPr/>
            </a:pPr>
            <a:endParaRPr lang="en-US" b="0"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ea typeface="+mn-ea"/>
                <a:cs typeface="+mn-cs"/>
              </a:defRPr>
            </a:lvl1pPr>
          </a:lstStyle>
          <a:p>
            <a:pPr>
              <a:defRPr/>
            </a:pPr>
            <a:fld id="{E834F581-9BF9-4979-8FFF-77516A88D36F}" type="slidenum">
              <a:rPr lang="en-US" b="0">
                <a:solidFill>
                  <a:prstClr val="black">
                    <a:tint val="75000"/>
                  </a:prstClr>
                </a:solidFill>
              </a:rPr>
              <a:pPr>
                <a:defRPr/>
              </a:pPr>
              <a:t>‹#›</a:t>
            </a:fld>
            <a:endParaRPr lang="en-US" b="0" dirty="0">
              <a:solidFill>
                <a:prstClr val="black">
                  <a:tint val="75000"/>
                </a:prstClr>
              </a:solidFill>
            </a:endParaRPr>
          </a:p>
        </p:txBody>
      </p:sp>
    </p:spTree>
    <p:extLst>
      <p:ext uri="{BB962C8B-B14F-4D97-AF65-F5344CB8AC3E}">
        <p14:creationId xmlns:p14="http://schemas.microsoft.com/office/powerpoint/2010/main" val="1252330598"/>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55238" y="5066254"/>
            <a:ext cx="4464752" cy="608885"/>
          </a:xfrm>
          <a:prstGeom prst="rect">
            <a:avLst/>
          </a:prstGeom>
          <a:noFill/>
        </p:spPr>
        <p:txBody>
          <a:bodyPr wrap="square" rtlCol="0">
            <a:spAutoFit/>
          </a:bodyPr>
          <a:lstStyle/>
          <a:p>
            <a:pPr>
              <a:lnSpc>
                <a:spcPct val="110000"/>
              </a:lnSpc>
            </a:pPr>
            <a:r>
              <a:rPr lang="en-GB" sz="1600" b="0" i="1" dirty="0">
                <a:solidFill>
                  <a:srgbClr val="164194"/>
                </a:solidFill>
              </a:rPr>
              <a:t>27 October 2020, Milano </a:t>
            </a:r>
            <a:br>
              <a:rPr lang="en-GB" sz="1600" b="0" i="1" dirty="0">
                <a:solidFill>
                  <a:srgbClr val="164194"/>
                </a:solidFill>
              </a:rPr>
            </a:br>
            <a:endParaRPr lang="en-US" sz="1600" b="0" i="1" dirty="0">
              <a:solidFill>
                <a:srgbClr val="164194"/>
              </a:solidFill>
            </a:endParaRPr>
          </a:p>
        </p:txBody>
      </p:sp>
      <p:sp>
        <p:nvSpPr>
          <p:cNvPr id="2" name="Title 1"/>
          <p:cNvSpPr>
            <a:spLocks noGrp="1"/>
          </p:cNvSpPr>
          <p:nvPr>
            <p:ph type="ctrTitle"/>
          </p:nvPr>
        </p:nvSpPr>
        <p:spPr>
          <a:xfrm>
            <a:off x="3678127" y="2041311"/>
            <a:ext cx="5597879" cy="2624207"/>
          </a:xfrm>
        </p:spPr>
        <p:txBody>
          <a:bodyPr/>
          <a:lstStyle/>
          <a:p>
            <a:pPr lvl="0" algn="ctr"/>
            <a:br>
              <a:rPr lang="hu-HU" sz="2000" dirty="0">
                <a:solidFill>
                  <a:srgbClr val="0F5494"/>
                </a:solidFill>
              </a:rPr>
            </a:br>
            <a:r>
              <a:rPr lang="en-US" sz="2800" kern="1200" dirty="0">
                <a:latin typeface="Verdana" pitchFamily="34" charset="0"/>
                <a:ea typeface="+mn-ea"/>
                <a:cs typeface="+mn-cs"/>
              </a:rPr>
              <a:t>CAL2020 Panel</a:t>
            </a:r>
            <a:br>
              <a:rPr lang="hu-HU" sz="2800" kern="1200" dirty="0">
                <a:latin typeface="Verdana" pitchFamily="34" charset="0"/>
                <a:ea typeface="+mn-ea"/>
                <a:cs typeface="+mn-cs"/>
              </a:rPr>
            </a:br>
            <a:br>
              <a:rPr lang="hu-HU" sz="2400" dirty="0">
                <a:solidFill>
                  <a:srgbClr val="0F5494"/>
                </a:solidFill>
              </a:rPr>
            </a:br>
            <a:r>
              <a:rPr lang="en-US" sz="2000" kern="1200" dirty="0">
                <a:latin typeface="Verdana" pitchFamily="34" charset="0"/>
                <a:ea typeface="+mn-ea"/>
                <a:cs typeface="+mn-cs"/>
              </a:rPr>
              <a:t>Marco Petracco </a:t>
            </a:r>
            <a:r>
              <a:rPr lang="en-US" sz="2000" kern="1200" dirty="0" err="1">
                <a:latin typeface="Verdana" pitchFamily="34" charset="0"/>
                <a:ea typeface="+mn-ea"/>
                <a:cs typeface="+mn-cs"/>
              </a:rPr>
              <a:t>Giudici</a:t>
            </a:r>
            <a:br>
              <a:rPr lang="en-US" sz="2000" kern="1200" dirty="0">
                <a:latin typeface="Verdana" pitchFamily="34" charset="0"/>
                <a:ea typeface="+mn-ea"/>
                <a:cs typeface="+mn-cs"/>
              </a:rPr>
            </a:br>
            <a:endParaRPr lang="en-US" sz="2000" kern="1200" dirty="0">
              <a:latin typeface="Verdana" pitchFamily="34" charset="0"/>
              <a:ea typeface="+mn-ea"/>
              <a:cs typeface="+mn-cs"/>
            </a:endParaRPr>
          </a:p>
        </p:txBody>
      </p:sp>
    </p:spTree>
    <p:extLst>
      <p:ext uri="{BB962C8B-B14F-4D97-AF65-F5344CB8AC3E}">
        <p14:creationId xmlns:p14="http://schemas.microsoft.com/office/powerpoint/2010/main" val="3962765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846" y="71788"/>
            <a:ext cx="8658271" cy="584775"/>
          </a:xfrm>
          <a:prstGeom prst="rect">
            <a:avLst/>
          </a:prstGeom>
        </p:spPr>
        <p:txBody>
          <a:bodyPr wrap="square">
            <a:spAutoFit/>
          </a:bodyPr>
          <a:lstStyle/>
          <a:p>
            <a:r>
              <a:rPr lang="en-US" sz="3200" dirty="0">
                <a:solidFill>
                  <a:srgbClr val="164194"/>
                </a:solidFill>
              </a:rPr>
              <a:t>The digital finance package</a:t>
            </a:r>
          </a:p>
        </p:txBody>
      </p:sp>
      <p:sp>
        <p:nvSpPr>
          <p:cNvPr id="12" name="Text Placeholder 3"/>
          <p:cNvSpPr txBox="1">
            <a:spLocks/>
          </p:cNvSpPr>
          <p:nvPr/>
        </p:nvSpPr>
        <p:spPr>
          <a:xfrm>
            <a:off x="302846" y="6321867"/>
            <a:ext cx="7338060" cy="194100"/>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800" b="0" dirty="0"/>
              <a:t>Source: European Commission (2020) </a:t>
            </a:r>
            <a:endParaRPr lang="en-US" sz="800" b="0" dirty="0">
              <a:latin typeface="+mn-lt"/>
            </a:endParaRPr>
          </a:p>
        </p:txBody>
      </p:sp>
      <p:pic>
        <p:nvPicPr>
          <p:cNvPr id="2" name="Picture 1">
            <a:extLst>
              <a:ext uri="{FF2B5EF4-FFF2-40B4-BE49-F238E27FC236}">
                <a16:creationId xmlns:a16="http://schemas.microsoft.com/office/drawing/2014/main" id="{D0532A14-D259-CE40-9CF7-07590E128E0A}"/>
              </a:ext>
            </a:extLst>
          </p:cNvPr>
          <p:cNvPicPr>
            <a:picLocks noChangeAspect="1"/>
          </p:cNvPicPr>
          <p:nvPr/>
        </p:nvPicPr>
        <p:blipFill>
          <a:blip r:embed="rId3"/>
          <a:stretch>
            <a:fillRect/>
          </a:stretch>
        </p:blipFill>
        <p:spPr>
          <a:xfrm>
            <a:off x="0" y="656563"/>
            <a:ext cx="9144000" cy="5544873"/>
          </a:xfrm>
          <a:prstGeom prst="rect">
            <a:avLst/>
          </a:prstGeom>
        </p:spPr>
      </p:pic>
    </p:spTree>
    <p:extLst>
      <p:ext uri="{BB962C8B-B14F-4D97-AF65-F5344CB8AC3E}">
        <p14:creationId xmlns:p14="http://schemas.microsoft.com/office/powerpoint/2010/main" val="2097837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846" y="398267"/>
            <a:ext cx="8658271" cy="584775"/>
          </a:xfrm>
          <a:prstGeom prst="rect">
            <a:avLst/>
          </a:prstGeom>
        </p:spPr>
        <p:txBody>
          <a:bodyPr wrap="square">
            <a:spAutoFit/>
          </a:bodyPr>
          <a:lstStyle/>
          <a:p>
            <a:r>
              <a:rPr lang="en-US" sz="3200" dirty="0">
                <a:solidFill>
                  <a:srgbClr val="164194"/>
                </a:solidFill>
              </a:rPr>
              <a:t>The digital finance package</a:t>
            </a:r>
          </a:p>
        </p:txBody>
      </p:sp>
      <p:sp>
        <p:nvSpPr>
          <p:cNvPr id="12" name="Text Placeholder 3"/>
          <p:cNvSpPr txBox="1">
            <a:spLocks/>
          </p:cNvSpPr>
          <p:nvPr/>
        </p:nvSpPr>
        <p:spPr>
          <a:xfrm>
            <a:off x="302846" y="6321867"/>
            <a:ext cx="7338060" cy="194100"/>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800" b="0" dirty="0"/>
              <a:t>Source: European Commission (2020) </a:t>
            </a:r>
            <a:endParaRPr lang="en-US" sz="800" b="0" dirty="0">
              <a:latin typeface="+mn-lt"/>
            </a:endParaRPr>
          </a:p>
        </p:txBody>
      </p:sp>
      <p:pic>
        <p:nvPicPr>
          <p:cNvPr id="2" name="Picture 1">
            <a:extLst>
              <a:ext uri="{FF2B5EF4-FFF2-40B4-BE49-F238E27FC236}">
                <a16:creationId xmlns:a16="http://schemas.microsoft.com/office/drawing/2014/main" id="{D0532A14-D259-CE40-9CF7-07590E128E0A}"/>
              </a:ext>
            </a:extLst>
          </p:cNvPr>
          <p:cNvPicPr>
            <a:picLocks noChangeAspect="1"/>
          </p:cNvPicPr>
          <p:nvPr/>
        </p:nvPicPr>
        <p:blipFill rotWithShape="1">
          <a:blip r:embed="rId3"/>
          <a:srcRect l="16664" r="18442"/>
          <a:stretch/>
        </p:blipFill>
        <p:spPr>
          <a:xfrm>
            <a:off x="125227" y="1575021"/>
            <a:ext cx="4203701" cy="3928137"/>
          </a:xfrm>
          <a:prstGeom prst="rect">
            <a:avLst/>
          </a:prstGeom>
        </p:spPr>
      </p:pic>
      <p:grpSp>
        <p:nvGrpSpPr>
          <p:cNvPr id="4" name="Group 3">
            <a:extLst>
              <a:ext uri="{FF2B5EF4-FFF2-40B4-BE49-F238E27FC236}">
                <a16:creationId xmlns:a16="http://schemas.microsoft.com/office/drawing/2014/main" id="{58DA6EFA-9013-F14D-90FB-7069CB6901C2}"/>
              </a:ext>
            </a:extLst>
          </p:cNvPr>
          <p:cNvGrpSpPr/>
          <p:nvPr/>
        </p:nvGrpSpPr>
        <p:grpSpPr>
          <a:xfrm>
            <a:off x="4151716" y="2056887"/>
            <a:ext cx="4809401" cy="2964403"/>
            <a:chOff x="1825082" y="1125536"/>
            <a:chExt cx="5568200" cy="2964403"/>
          </a:xfrm>
        </p:grpSpPr>
        <p:sp>
          <p:nvSpPr>
            <p:cNvPr id="5" name="Text Placeholder 3">
              <a:extLst>
                <a:ext uri="{FF2B5EF4-FFF2-40B4-BE49-F238E27FC236}">
                  <a16:creationId xmlns:a16="http://schemas.microsoft.com/office/drawing/2014/main" id="{BC7FD58B-202A-584C-80EB-88EB3348C58F}"/>
                </a:ext>
              </a:extLst>
            </p:cNvPr>
            <p:cNvSpPr txBox="1">
              <a:spLocks/>
            </p:cNvSpPr>
            <p:nvPr/>
          </p:nvSpPr>
          <p:spPr>
            <a:xfrm>
              <a:off x="3686792" y="1125536"/>
              <a:ext cx="1951883" cy="693926"/>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2000" b="0" dirty="0">
                  <a:latin typeface="+mn-lt"/>
                </a:rPr>
                <a:t>Financial Innovation	 </a:t>
              </a:r>
            </a:p>
            <a:p>
              <a:pPr marL="0" lvl="1" indent="0" algn="ctr">
                <a:lnSpc>
                  <a:spcPct val="100000"/>
                </a:lnSpc>
                <a:spcAft>
                  <a:spcPts val="1800"/>
                </a:spcAft>
                <a:buClr>
                  <a:srgbClr val="333399">
                    <a:lumMod val="75000"/>
                  </a:srgbClr>
                </a:buClr>
                <a:buNone/>
              </a:pPr>
              <a:endParaRPr lang="en-US" sz="2000" b="0" dirty="0">
                <a:latin typeface="+mn-lt"/>
              </a:endParaRPr>
            </a:p>
          </p:txBody>
        </p:sp>
        <p:sp>
          <p:nvSpPr>
            <p:cNvPr id="6" name="Text Placeholder 3">
              <a:extLst>
                <a:ext uri="{FF2B5EF4-FFF2-40B4-BE49-F238E27FC236}">
                  <a16:creationId xmlns:a16="http://schemas.microsoft.com/office/drawing/2014/main" id="{57A04898-FCBA-4C45-9C80-C50072B78175}"/>
                </a:ext>
              </a:extLst>
            </p:cNvPr>
            <p:cNvSpPr txBox="1">
              <a:spLocks/>
            </p:cNvSpPr>
            <p:nvPr/>
          </p:nvSpPr>
          <p:spPr>
            <a:xfrm>
              <a:off x="5311123" y="3393763"/>
              <a:ext cx="2082159" cy="693926"/>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2000" b="0" dirty="0">
                  <a:latin typeface="+mn-lt"/>
                </a:rPr>
                <a:t>Market</a:t>
              </a:r>
            </a:p>
            <a:p>
              <a:pPr marL="0" lvl="1" indent="0" algn="ctr">
                <a:lnSpc>
                  <a:spcPct val="100000"/>
                </a:lnSpc>
                <a:spcAft>
                  <a:spcPts val="0"/>
                </a:spcAft>
                <a:buClr>
                  <a:srgbClr val="333399">
                    <a:lumMod val="75000"/>
                  </a:srgbClr>
                </a:buClr>
                <a:buNone/>
              </a:pPr>
              <a:r>
                <a:rPr lang="en-US" sz="2000" b="0" dirty="0">
                  <a:latin typeface="+mn-lt"/>
                </a:rPr>
                <a:t>Integrity</a:t>
              </a:r>
            </a:p>
          </p:txBody>
        </p:sp>
        <p:sp>
          <p:nvSpPr>
            <p:cNvPr id="7" name="Text Placeholder 3">
              <a:extLst>
                <a:ext uri="{FF2B5EF4-FFF2-40B4-BE49-F238E27FC236}">
                  <a16:creationId xmlns:a16="http://schemas.microsoft.com/office/drawing/2014/main" id="{4781B51E-4F4B-1440-B322-A16BEC96C4FF}"/>
                </a:ext>
              </a:extLst>
            </p:cNvPr>
            <p:cNvSpPr txBox="1">
              <a:spLocks/>
            </p:cNvSpPr>
            <p:nvPr/>
          </p:nvSpPr>
          <p:spPr>
            <a:xfrm>
              <a:off x="1825082" y="3396013"/>
              <a:ext cx="2338236" cy="693926"/>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2000" b="0" dirty="0">
                  <a:latin typeface="+mn-lt"/>
                </a:rPr>
                <a:t>Rules</a:t>
              </a:r>
            </a:p>
            <a:p>
              <a:pPr marL="0" lvl="1" indent="0" algn="ctr">
                <a:lnSpc>
                  <a:spcPct val="100000"/>
                </a:lnSpc>
                <a:spcAft>
                  <a:spcPts val="0"/>
                </a:spcAft>
                <a:buClr>
                  <a:srgbClr val="333399">
                    <a:lumMod val="75000"/>
                  </a:srgbClr>
                </a:buClr>
                <a:buNone/>
              </a:pPr>
              <a:r>
                <a:rPr lang="en-US" sz="2000" b="0" dirty="0">
                  <a:latin typeface="+mn-lt"/>
                </a:rPr>
                <a:t>Consistency</a:t>
              </a:r>
            </a:p>
          </p:txBody>
        </p:sp>
        <p:sp>
          <p:nvSpPr>
            <p:cNvPr id="8" name="Isosceles Triangle 10">
              <a:extLst>
                <a:ext uri="{FF2B5EF4-FFF2-40B4-BE49-F238E27FC236}">
                  <a16:creationId xmlns:a16="http://schemas.microsoft.com/office/drawing/2014/main" id="{7B6B0F6F-114B-8C4E-8C57-79DC4F53275E}"/>
                </a:ext>
              </a:extLst>
            </p:cNvPr>
            <p:cNvSpPr/>
            <p:nvPr/>
          </p:nvSpPr>
          <p:spPr bwMode="auto">
            <a:xfrm>
              <a:off x="3715745" y="1956927"/>
              <a:ext cx="1955850" cy="1648584"/>
            </a:xfrm>
            <a:prstGeom prst="triangle">
              <a:avLst/>
            </a:prstGeom>
            <a:noFill/>
            <a:ln w="349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3175" marR="0" indent="0" algn="l" defTabSz="914400" rtl="0" eaLnBrk="1" fontAlgn="base" latinLnBrk="0" hangingPunct="1">
                <a:lnSpc>
                  <a:spcPct val="100000"/>
                </a:lnSpc>
                <a:spcBef>
                  <a:spcPct val="0"/>
                </a:spcBef>
                <a:spcAft>
                  <a:spcPct val="0"/>
                </a:spcAft>
                <a:buClrTx/>
                <a:buSzTx/>
                <a:buFontTx/>
                <a:buNone/>
                <a:tabLst/>
              </a:pPr>
              <a:endParaRPr kumimoji="0" lang="en-GB" sz="7600" b="1" i="0" u="none" strike="noStrike" cap="none" normalizeH="0" baseline="0">
                <a:ln>
                  <a:noFill/>
                </a:ln>
                <a:solidFill>
                  <a:srgbClr val="FFD624"/>
                </a:solidFill>
                <a:effectLst/>
                <a:latin typeface="Verdana" charset="0"/>
                <a:ea typeface="ＭＳ Ｐゴシック" charset="0"/>
              </a:endParaRPr>
            </a:p>
          </p:txBody>
        </p:sp>
      </p:grpSp>
    </p:spTree>
    <p:extLst>
      <p:ext uri="{BB962C8B-B14F-4D97-AF65-F5344CB8AC3E}">
        <p14:creationId xmlns:p14="http://schemas.microsoft.com/office/powerpoint/2010/main" val="971110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846" y="71788"/>
            <a:ext cx="8658271" cy="584775"/>
          </a:xfrm>
          <a:prstGeom prst="rect">
            <a:avLst/>
          </a:prstGeom>
        </p:spPr>
        <p:txBody>
          <a:bodyPr wrap="square">
            <a:spAutoFit/>
          </a:bodyPr>
          <a:lstStyle/>
          <a:p>
            <a:r>
              <a:rPr lang="en-US" sz="3200" dirty="0">
                <a:solidFill>
                  <a:srgbClr val="164194"/>
                </a:solidFill>
              </a:rPr>
              <a:t>The digital finance package (2)</a:t>
            </a:r>
          </a:p>
        </p:txBody>
      </p:sp>
      <p:pic>
        <p:nvPicPr>
          <p:cNvPr id="4" name="Picture 3">
            <a:extLst>
              <a:ext uri="{FF2B5EF4-FFF2-40B4-BE49-F238E27FC236}">
                <a16:creationId xmlns:a16="http://schemas.microsoft.com/office/drawing/2014/main" id="{3A75D615-456A-8349-88A7-4995FEA50D32}"/>
              </a:ext>
            </a:extLst>
          </p:cNvPr>
          <p:cNvPicPr>
            <a:picLocks noChangeAspect="1"/>
          </p:cNvPicPr>
          <p:nvPr/>
        </p:nvPicPr>
        <p:blipFill rotWithShape="1">
          <a:blip r:embed="rId3"/>
          <a:srcRect t="64490"/>
          <a:stretch/>
        </p:blipFill>
        <p:spPr>
          <a:xfrm>
            <a:off x="238128" y="1828799"/>
            <a:ext cx="8722989" cy="2912231"/>
          </a:xfrm>
          <a:prstGeom prst="rect">
            <a:avLst/>
          </a:prstGeom>
        </p:spPr>
      </p:pic>
      <p:sp>
        <p:nvSpPr>
          <p:cNvPr id="5" name="Text Placeholder 3">
            <a:extLst>
              <a:ext uri="{FF2B5EF4-FFF2-40B4-BE49-F238E27FC236}">
                <a16:creationId xmlns:a16="http://schemas.microsoft.com/office/drawing/2014/main" id="{08E15478-B447-424E-8071-2BA6EC43C94F}"/>
              </a:ext>
            </a:extLst>
          </p:cNvPr>
          <p:cNvSpPr txBox="1">
            <a:spLocks/>
          </p:cNvSpPr>
          <p:nvPr/>
        </p:nvSpPr>
        <p:spPr>
          <a:xfrm>
            <a:off x="302846" y="6321867"/>
            <a:ext cx="7338060" cy="194100"/>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800" b="0" dirty="0"/>
              <a:t>Source: European Commission (2020) </a:t>
            </a:r>
            <a:endParaRPr lang="en-US" sz="800" b="0" dirty="0">
              <a:latin typeface="+mn-lt"/>
            </a:endParaRPr>
          </a:p>
        </p:txBody>
      </p:sp>
    </p:spTree>
    <p:extLst>
      <p:ext uri="{BB962C8B-B14F-4D97-AF65-F5344CB8AC3E}">
        <p14:creationId xmlns:p14="http://schemas.microsoft.com/office/powerpoint/2010/main" val="129625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Desktop\logo-facebo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900" y="3284984"/>
            <a:ext cx="623740" cy="6237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Desktop\NS_Visuals\Ppt\JRC ppt\2015 04 14 VS Expo\linkedin-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429" y="4079125"/>
            <a:ext cx="570683" cy="5740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H:\Desktop\NS_Visuals\Ppt\JRC ppt\2015 04 14 VS Expo\twitter-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9503" y="2574218"/>
            <a:ext cx="570684" cy="5740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H:\Desktop\NS_Visuals\Ppt\JRC ppt\2015 04 14 VS Expo\youtube-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2821" y="4797152"/>
            <a:ext cx="559664" cy="562928"/>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p:cNvSpPr txBox="1">
            <a:spLocks/>
          </p:cNvSpPr>
          <p:nvPr/>
        </p:nvSpPr>
        <p:spPr>
          <a:xfrm>
            <a:off x="1187624" y="2088232"/>
            <a:ext cx="7956376" cy="4005064"/>
          </a:xfrm>
          <a:prstGeom prst="rect">
            <a:avLst/>
          </a:prstGeom>
        </p:spPr>
        <p:txBody>
          <a:bodyPr lIns="360000" tIns="0" rIns="0" bIns="0"/>
          <a:lstStyle>
            <a:lvl1pPr marL="342900" indent="-342900" algn="l" rtl="0" eaLnBrk="1" fontAlgn="base" hangingPunct="1">
              <a:spcBef>
                <a:spcPct val="20000"/>
              </a:spcBef>
              <a:spcAft>
                <a:spcPct val="0"/>
              </a:spcAft>
              <a:buClr>
                <a:schemeClr val="bg1"/>
              </a:buClr>
              <a:buChar char="•"/>
              <a:defRPr sz="2400" i="1">
                <a:solidFill>
                  <a:srgbClr val="0F5494"/>
                </a:solidFill>
                <a:latin typeface="+mn-lt"/>
                <a:ea typeface="+mn-ea"/>
                <a:cs typeface="+mn-cs"/>
              </a:defRPr>
            </a:lvl1pPr>
            <a:lvl2pPr marL="742950" indent="-285750" algn="l" rtl="0" eaLnBrk="1" fontAlgn="base" hangingPunct="1">
              <a:spcBef>
                <a:spcPct val="20000"/>
              </a:spcBef>
              <a:spcAft>
                <a:spcPct val="0"/>
              </a:spcAft>
              <a:buClr>
                <a:srgbClr val="009FBA"/>
              </a:buClr>
              <a:buChar char="•"/>
              <a:defRPr sz="2000" b="1">
                <a:solidFill>
                  <a:srgbClr val="0F5494"/>
                </a:solidFill>
                <a:latin typeface="+mn-lt"/>
              </a:defRPr>
            </a:lvl2pPr>
            <a:lvl3pPr marL="1143000" indent="-228600" algn="l" rtl="0" eaLnBrk="1" fontAlgn="base" hangingPunct="1">
              <a:spcBef>
                <a:spcPct val="20000"/>
              </a:spcBef>
              <a:spcAft>
                <a:spcPct val="0"/>
              </a:spcAft>
              <a:defRPr sz="1400">
                <a:solidFill>
                  <a:srgbClr val="0F5494"/>
                </a:solidFill>
                <a:latin typeface="+mn-lt"/>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spcBef>
                <a:spcPts val="0"/>
              </a:spcBef>
              <a:spcAft>
                <a:spcPts val="0"/>
              </a:spcAft>
            </a:pPr>
            <a:r>
              <a:rPr lang="en-GB" sz="1600" i="0" kern="0" dirty="0">
                <a:solidFill>
                  <a:srgbClr val="000000"/>
                </a:solidFill>
              </a:rPr>
              <a:t>EU Science Hub: </a:t>
            </a:r>
            <a:r>
              <a:rPr lang="en-GB" sz="1600" b="1" kern="0" dirty="0" err="1">
                <a:solidFill>
                  <a:srgbClr val="164194"/>
                </a:solidFill>
              </a:rPr>
              <a:t>ec.europa.eu</a:t>
            </a:r>
            <a:r>
              <a:rPr lang="en-GB" sz="1600" b="1" kern="0" dirty="0">
                <a:solidFill>
                  <a:srgbClr val="164194"/>
                </a:solidFill>
              </a:rPr>
              <a:t>/</a:t>
            </a:r>
            <a:r>
              <a:rPr lang="en-GB" sz="1600" b="1" kern="0" dirty="0" err="1">
                <a:solidFill>
                  <a:srgbClr val="164194"/>
                </a:solidFill>
              </a:rPr>
              <a:t>jrc</a:t>
            </a:r>
            <a:endParaRPr lang="en-GB" sz="1600" b="1" kern="0" dirty="0">
              <a:solidFill>
                <a:srgbClr val="164194"/>
              </a:solidFill>
            </a:endParaRPr>
          </a:p>
          <a:p>
            <a:pPr marL="0" indent="0">
              <a:lnSpc>
                <a:spcPct val="300000"/>
              </a:lnSpc>
              <a:spcBef>
                <a:spcPts val="0"/>
              </a:spcBef>
              <a:spcAft>
                <a:spcPts val="0"/>
              </a:spcAft>
            </a:pPr>
            <a:r>
              <a:rPr lang="en-GB" sz="1600" i="0" kern="0" dirty="0">
                <a:solidFill>
                  <a:srgbClr val="000000"/>
                </a:solidFill>
              </a:rPr>
              <a:t>Twitter: </a:t>
            </a:r>
            <a:r>
              <a:rPr lang="en-GB" sz="1600" b="1" kern="0" dirty="0">
                <a:solidFill>
                  <a:srgbClr val="164194"/>
                </a:solidFill>
              </a:rPr>
              <a:t>@</a:t>
            </a:r>
            <a:r>
              <a:rPr lang="en-GB" sz="1600" b="1" kern="0" dirty="0" err="1">
                <a:solidFill>
                  <a:srgbClr val="164194"/>
                </a:solidFill>
              </a:rPr>
              <a:t>EU_ScienceHub</a:t>
            </a:r>
            <a:r>
              <a:rPr lang="en-GB" sz="1600" b="1" kern="0" dirty="0">
                <a:solidFill>
                  <a:srgbClr val="164194"/>
                </a:solidFill>
              </a:rPr>
              <a:t> </a:t>
            </a:r>
          </a:p>
          <a:p>
            <a:pPr marL="0" indent="0">
              <a:lnSpc>
                <a:spcPct val="300000"/>
              </a:lnSpc>
              <a:spcBef>
                <a:spcPts val="0"/>
              </a:spcBef>
              <a:spcAft>
                <a:spcPts val="0"/>
              </a:spcAft>
            </a:pPr>
            <a:r>
              <a:rPr lang="en-GB" sz="1600" i="0" kern="0" dirty="0">
                <a:solidFill>
                  <a:srgbClr val="000000"/>
                </a:solidFill>
              </a:rPr>
              <a:t>Facebook: </a:t>
            </a:r>
            <a:r>
              <a:rPr lang="en-GB" sz="1600" b="1" kern="0" dirty="0">
                <a:solidFill>
                  <a:srgbClr val="164194"/>
                </a:solidFill>
              </a:rPr>
              <a:t>EU Science Hub - Joint Research Centre</a:t>
            </a:r>
          </a:p>
          <a:p>
            <a:pPr marL="0" indent="0">
              <a:lnSpc>
                <a:spcPct val="300000"/>
              </a:lnSpc>
              <a:spcBef>
                <a:spcPts val="0"/>
              </a:spcBef>
              <a:spcAft>
                <a:spcPts val="0"/>
              </a:spcAft>
            </a:pPr>
            <a:r>
              <a:rPr lang="en-GB" sz="1600" i="0" kern="0" dirty="0">
                <a:solidFill>
                  <a:srgbClr val="000000"/>
                </a:solidFill>
              </a:rPr>
              <a:t>LinkedIn: </a:t>
            </a:r>
            <a:r>
              <a:rPr lang="en-GB" sz="1600" b="1" kern="0" dirty="0">
                <a:solidFill>
                  <a:srgbClr val="164194"/>
                </a:solidFill>
              </a:rPr>
              <a:t>Joint Research Centre</a:t>
            </a:r>
          </a:p>
          <a:p>
            <a:pPr marL="0" indent="0">
              <a:lnSpc>
                <a:spcPct val="300000"/>
              </a:lnSpc>
              <a:spcBef>
                <a:spcPts val="0"/>
              </a:spcBef>
              <a:spcAft>
                <a:spcPts val="0"/>
              </a:spcAft>
            </a:pPr>
            <a:r>
              <a:rPr lang="en-GB" sz="1600" i="0" kern="0" dirty="0">
                <a:solidFill>
                  <a:srgbClr val="000000"/>
                </a:solidFill>
              </a:rPr>
              <a:t>YouTube: </a:t>
            </a:r>
            <a:r>
              <a:rPr lang="en-GB" sz="1600" b="1" kern="0" dirty="0">
                <a:solidFill>
                  <a:srgbClr val="164194"/>
                </a:solidFill>
              </a:rPr>
              <a:t>EU Science Hub</a:t>
            </a:r>
          </a:p>
        </p:txBody>
      </p:sp>
      <p:sp>
        <p:nvSpPr>
          <p:cNvPr id="2" name="Title 1"/>
          <p:cNvSpPr>
            <a:spLocks noGrp="1"/>
          </p:cNvSpPr>
          <p:nvPr>
            <p:ph type="title"/>
          </p:nvPr>
        </p:nvSpPr>
        <p:spPr>
          <a:xfrm>
            <a:off x="466724" y="980728"/>
            <a:ext cx="8208963" cy="648072"/>
          </a:xfrm>
        </p:spPr>
        <p:txBody>
          <a:bodyPr/>
          <a:lstStyle/>
          <a:p>
            <a:r>
              <a:rPr lang="fr-BE" dirty="0" err="1"/>
              <a:t>Thank</a:t>
            </a:r>
            <a:r>
              <a:rPr lang="fr-BE" dirty="0"/>
              <a:t> </a:t>
            </a:r>
            <a:r>
              <a:rPr lang="fr-BE" dirty="0" err="1"/>
              <a:t>you</a:t>
            </a:r>
            <a:r>
              <a:rPr lang="fr-BE" dirty="0"/>
              <a:t> and </a:t>
            </a:r>
            <a:r>
              <a:rPr lang="fr-BE" dirty="0" err="1"/>
              <a:t>stay</a:t>
            </a:r>
            <a:r>
              <a:rPr lang="fr-BE" dirty="0"/>
              <a:t> in touch</a:t>
            </a:r>
            <a:endParaRPr lang="en-GB" sz="2600" dirty="0"/>
          </a:p>
        </p:txBody>
      </p:sp>
      <p:pic>
        <p:nvPicPr>
          <p:cNvPr id="11" name="Picture 10" descr="Social-media.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bwMode="auto">
          <a:xfrm>
            <a:off x="755576" y="1912295"/>
            <a:ext cx="564636" cy="58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690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Text Placeholder 3"/>
          <p:cNvSpPr txBox="1">
            <a:spLocks/>
          </p:cNvSpPr>
          <p:nvPr/>
        </p:nvSpPr>
        <p:spPr>
          <a:xfrm>
            <a:off x="715964" y="833823"/>
            <a:ext cx="7710482" cy="5242044"/>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457200" lvl="1" indent="-457200">
              <a:lnSpc>
                <a:spcPct val="100000"/>
              </a:lnSpc>
              <a:spcAft>
                <a:spcPts val="1800"/>
              </a:spcAft>
              <a:buClr>
                <a:srgbClr val="333399">
                  <a:lumMod val="75000"/>
                </a:srgbClr>
              </a:buClr>
              <a:buFont typeface="+mj-lt"/>
              <a:buAutoNum type="arabicPeriod"/>
            </a:pPr>
            <a:r>
              <a:rPr lang="en-US" sz="1400" b="0" dirty="0" err="1">
                <a:latin typeface="+mn-lt"/>
              </a:rPr>
              <a:t>Arner</a:t>
            </a:r>
            <a:r>
              <a:rPr lang="en-US" sz="1400" b="0" dirty="0">
                <a:latin typeface="+mn-lt"/>
              </a:rPr>
              <a:t>, D., </a:t>
            </a:r>
            <a:r>
              <a:rPr lang="en-US" sz="1400" b="0" dirty="0" err="1">
                <a:latin typeface="+mn-lt"/>
              </a:rPr>
              <a:t>Barberis</a:t>
            </a:r>
            <a:r>
              <a:rPr lang="en-US" sz="1400" b="0" dirty="0">
                <a:latin typeface="+mn-lt"/>
              </a:rPr>
              <a:t>, J., Buckley R., (2015) “The evolution of Fintech: a new post-crisis paradigm?”, University of Hong Kong faculty of law research paper n. 2015/047</a:t>
            </a:r>
          </a:p>
          <a:p>
            <a:pPr marL="457200" lvl="1" indent="-457200">
              <a:lnSpc>
                <a:spcPct val="100000"/>
              </a:lnSpc>
              <a:spcAft>
                <a:spcPts val="1800"/>
              </a:spcAft>
              <a:buClr>
                <a:srgbClr val="333399">
                  <a:lumMod val="75000"/>
                </a:srgbClr>
              </a:buClr>
              <a:buFont typeface="+mj-lt"/>
              <a:buAutoNum type="arabicPeriod"/>
            </a:pPr>
            <a:r>
              <a:rPr lang="en-US" sz="1400" b="0" dirty="0">
                <a:latin typeface="+mn-lt"/>
              </a:rPr>
              <a:t>Adamic, L.; Glance, N.S., (2005), “The political blogosphere and the 2004 U.S. election: divided they blog”, Proceedings of the 3rd international workshop on Link discovery (LINKDD ‘05)</a:t>
            </a:r>
          </a:p>
          <a:p>
            <a:pPr marL="457200" lvl="1" indent="-457200">
              <a:lnSpc>
                <a:spcPct val="100000"/>
              </a:lnSpc>
              <a:spcAft>
                <a:spcPts val="1800"/>
              </a:spcAft>
              <a:buClr>
                <a:srgbClr val="333399">
                  <a:lumMod val="75000"/>
                </a:srgbClr>
              </a:buClr>
              <a:buFont typeface="+mj-lt"/>
              <a:buAutoNum type="arabicPeriod"/>
            </a:pPr>
            <a:r>
              <a:rPr lang="en-US" sz="1400" b="0" dirty="0">
                <a:latin typeface="+mn-lt"/>
              </a:rPr>
              <a:t>Brummer C., Yadav, Y.; (2018) “Fintech and the Innovation Trilemma”, Georgetown Law Journal, Forthcoming</a:t>
            </a:r>
          </a:p>
          <a:p>
            <a:pPr marL="457200" lvl="1" indent="-457200">
              <a:lnSpc>
                <a:spcPct val="100000"/>
              </a:lnSpc>
              <a:spcAft>
                <a:spcPts val="1800"/>
              </a:spcAft>
              <a:buClr>
                <a:srgbClr val="333399">
                  <a:lumMod val="75000"/>
                </a:srgbClr>
              </a:buClr>
              <a:buFont typeface="+mj-lt"/>
              <a:buAutoNum type="arabicPeriod"/>
            </a:pPr>
            <a:r>
              <a:rPr lang="en-US" sz="1400" b="0" dirty="0">
                <a:latin typeface="+mn-lt"/>
              </a:rPr>
              <a:t>European Commission, (2018), “Fintech Action Plan: for a more competitive and innovative European financial sector”, COM(2018) 109/2</a:t>
            </a:r>
          </a:p>
          <a:p>
            <a:pPr marL="457200" lvl="1" indent="-457200">
              <a:lnSpc>
                <a:spcPct val="100000"/>
              </a:lnSpc>
              <a:spcAft>
                <a:spcPts val="1800"/>
              </a:spcAft>
              <a:buClr>
                <a:srgbClr val="333399">
                  <a:lumMod val="75000"/>
                </a:srgbClr>
              </a:buClr>
              <a:buFont typeface="+mj-lt"/>
              <a:buAutoNum type="arabicPeriod"/>
            </a:pPr>
            <a:r>
              <a:rPr lang="en-US" sz="1400" b="0" dirty="0">
                <a:latin typeface="+mn-lt"/>
              </a:rPr>
              <a:t>European Commission, (2020), https://</a:t>
            </a:r>
            <a:r>
              <a:rPr lang="en-US" sz="1400" b="0" dirty="0" err="1">
                <a:latin typeface="+mn-lt"/>
              </a:rPr>
              <a:t>ec.europa.eu</a:t>
            </a:r>
            <a:r>
              <a:rPr lang="en-US" sz="1400" b="0" dirty="0">
                <a:latin typeface="+mn-lt"/>
              </a:rPr>
              <a:t>/info/sites/info/files/</a:t>
            </a:r>
            <a:r>
              <a:rPr lang="en-US" sz="1400" b="0" dirty="0" err="1">
                <a:latin typeface="+mn-lt"/>
              </a:rPr>
              <a:t>business_economy_euro</a:t>
            </a:r>
            <a:r>
              <a:rPr lang="en-US" sz="1400" b="0" dirty="0">
                <a:latin typeface="+mn-lt"/>
              </a:rPr>
              <a:t>/</a:t>
            </a:r>
            <a:r>
              <a:rPr lang="en-US" sz="1400" b="0" dirty="0" err="1">
                <a:latin typeface="+mn-lt"/>
              </a:rPr>
              <a:t>banking_and_finance</a:t>
            </a:r>
            <a:r>
              <a:rPr lang="en-US" sz="1400" b="0" dirty="0">
                <a:latin typeface="+mn-lt"/>
              </a:rPr>
              <a:t>/200924-digital-finance-factsheet_en.pdf</a:t>
            </a:r>
          </a:p>
          <a:p>
            <a:pPr marL="457200" lvl="1" indent="-457200">
              <a:lnSpc>
                <a:spcPct val="100000"/>
              </a:lnSpc>
              <a:spcAft>
                <a:spcPts val="1800"/>
              </a:spcAft>
              <a:buClr>
                <a:srgbClr val="333399">
                  <a:lumMod val="75000"/>
                </a:srgbClr>
              </a:buClr>
              <a:buFont typeface="+mj-lt"/>
              <a:buAutoNum type="arabicPeriod"/>
            </a:pPr>
            <a:endParaRPr lang="en-US" sz="1400" b="0" dirty="0">
              <a:latin typeface="+mn-lt"/>
            </a:endParaRPr>
          </a:p>
          <a:p>
            <a:pPr marL="0" lvl="1" indent="0">
              <a:lnSpc>
                <a:spcPct val="100000"/>
              </a:lnSpc>
              <a:spcAft>
                <a:spcPts val="1800"/>
              </a:spcAft>
              <a:buClr>
                <a:srgbClr val="333399">
                  <a:lumMod val="75000"/>
                </a:srgbClr>
              </a:buClr>
              <a:buNone/>
            </a:pPr>
            <a:endParaRPr lang="en-US" sz="1400" b="0" dirty="0">
              <a:latin typeface="Arial Black" panose="020B0A04020102020204" pitchFamily="34" charset="0"/>
            </a:endParaRPr>
          </a:p>
          <a:p>
            <a:pPr marL="0" lvl="1" indent="0">
              <a:lnSpc>
                <a:spcPct val="150000"/>
              </a:lnSpc>
              <a:spcAft>
                <a:spcPts val="300"/>
              </a:spcAft>
              <a:buClr>
                <a:srgbClr val="333399">
                  <a:lumMod val="75000"/>
                </a:srgbClr>
              </a:buClr>
              <a:buNone/>
            </a:pPr>
            <a:endParaRPr lang="en-US" sz="1400" b="0" dirty="0">
              <a:latin typeface="Arial Black" panose="020B0A04020102020204" pitchFamily="34" charset="0"/>
            </a:endParaRPr>
          </a:p>
          <a:p>
            <a:pPr marL="0" lvl="1" indent="0">
              <a:lnSpc>
                <a:spcPct val="150000"/>
              </a:lnSpc>
              <a:spcAft>
                <a:spcPts val="300"/>
              </a:spcAft>
              <a:buClr>
                <a:srgbClr val="333399">
                  <a:lumMod val="75000"/>
                </a:srgbClr>
              </a:buClr>
              <a:buNone/>
            </a:pPr>
            <a:endParaRPr lang="en-US" sz="1400" b="0" dirty="0">
              <a:latin typeface="Arial Black" panose="020B0A04020102020204" pitchFamily="34" charset="0"/>
            </a:endParaRPr>
          </a:p>
        </p:txBody>
      </p:sp>
    </p:spTree>
    <p:extLst>
      <p:ext uri="{BB962C8B-B14F-4D97-AF65-F5344CB8AC3E}">
        <p14:creationId xmlns:p14="http://schemas.microsoft.com/office/powerpoint/2010/main" val="424682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txBox="1">
            <a:spLocks/>
          </p:cNvSpPr>
          <p:nvPr/>
        </p:nvSpPr>
        <p:spPr>
          <a:xfrm>
            <a:off x="577227" y="859636"/>
            <a:ext cx="7687425" cy="4419500"/>
          </a:xfrm>
          <a:prstGeom prst="rect">
            <a:avLst/>
          </a:prstGeom>
          <a:ln w="38100">
            <a:solidFill>
              <a:schemeClr val="tx1"/>
            </a:solidFill>
          </a:ln>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50000"/>
              </a:lnSpc>
              <a:spcAft>
                <a:spcPts val="300"/>
              </a:spcAft>
              <a:buClr>
                <a:srgbClr val="333399">
                  <a:lumMod val="75000"/>
                </a:srgbClr>
              </a:buClr>
              <a:buNone/>
            </a:pPr>
            <a:r>
              <a:rPr lang="en-US" sz="2400" b="0" dirty="0">
                <a:latin typeface="Arial Black" panose="020B0A04020102020204" pitchFamily="34" charset="0"/>
                <a:cs typeface="Arial" panose="020B0604020202020204" pitchFamily="34" charset="0"/>
              </a:rPr>
              <a:t>Disclaimer </a:t>
            </a:r>
          </a:p>
          <a:p>
            <a:pPr marL="0" lvl="1" indent="0" algn="just">
              <a:lnSpc>
                <a:spcPct val="150000"/>
              </a:lnSpc>
              <a:spcAft>
                <a:spcPts val="300"/>
              </a:spcAft>
              <a:buClr>
                <a:srgbClr val="333399">
                  <a:lumMod val="75000"/>
                </a:srgbClr>
              </a:buClr>
              <a:buNone/>
            </a:pPr>
            <a:endParaRPr lang="en-US" sz="2400" b="0" dirty="0">
              <a:latin typeface="Arial Black" panose="020B0A04020102020204" pitchFamily="34" charset="0"/>
              <a:cs typeface="Arial" panose="020B0604020202020204" pitchFamily="34" charset="0"/>
            </a:endParaRPr>
          </a:p>
          <a:p>
            <a:pPr marL="0" lvl="1" indent="0" algn="just">
              <a:lnSpc>
                <a:spcPct val="100000"/>
              </a:lnSpc>
              <a:spcAft>
                <a:spcPts val="300"/>
              </a:spcAft>
              <a:buClr>
                <a:srgbClr val="333399">
                  <a:lumMod val="75000"/>
                </a:srgbClr>
              </a:buClr>
              <a:buNone/>
            </a:pPr>
            <a:r>
              <a:rPr lang="en-US" sz="2400" b="0" dirty="0"/>
              <a:t>The information and views set out in this presentation are those of the author(s) and do not necessarily reflect the official opinion of the European Union. Neither the European Union institutions and bodies nor any person acting on their behalf may be held responsible for the use which may be made of the information contained therein.</a:t>
            </a:r>
            <a:endParaRPr lang="en-US" sz="2400" b="0" dirty="0">
              <a:latin typeface="+mn-lt"/>
            </a:endParaRPr>
          </a:p>
          <a:p>
            <a:pPr marL="342900" lvl="1" indent="-342900" algn="just">
              <a:lnSpc>
                <a:spcPct val="100000"/>
              </a:lnSpc>
              <a:spcAft>
                <a:spcPts val="300"/>
              </a:spcAft>
              <a:buClr>
                <a:srgbClr val="333399">
                  <a:lumMod val="75000"/>
                </a:srgbClr>
              </a:buClr>
              <a:buFont typeface="+mj-lt"/>
              <a:buAutoNum type="arabicPeriod"/>
            </a:pPr>
            <a:endParaRPr lang="en-US" sz="2400" b="0" dirty="0">
              <a:latin typeface="Arial Black" panose="020B0A04020102020204" pitchFamily="34" charset="0"/>
            </a:endParaRPr>
          </a:p>
          <a:p>
            <a:pPr marL="0" lvl="1" indent="0" algn="just">
              <a:lnSpc>
                <a:spcPct val="150000"/>
              </a:lnSpc>
              <a:spcAft>
                <a:spcPts val="300"/>
              </a:spcAft>
              <a:buClr>
                <a:srgbClr val="333399">
                  <a:lumMod val="75000"/>
                </a:srgbClr>
              </a:buClr>
              <a:buNone/>
            </a:pPr>
            <a:endParaRPr lang="en-US" sz="2400" b="0" dirty="0">
              <a:latin typeface="Arial Black" panose="020B0A04020102020204" pitchFamily="34" charset="0"/>
            </a:endParaRPr>
          </a:p>
        </p:txBody>
      </p:sp>
    </p:spTree>
    <p:extLst>
      <p:ext uri="{BB962C8B-B14F-4D97-AF65-F5344CB8AC3E}">
        <p14:creationId xmlns:p14="http://schemas.microsoft.com/office/powerpoint/2010/main" val="3920812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txBox="1">
            <a:spLocks/>
          </p:cNvSpPr>
          <p:nvPr/>
        </p:nvSpPr>
        <p:spPr>
          <a:xfrm>
            <a:off x="577227" y="859636"/>
            <a:ext cx="7687425" cy="5338638"/>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300"/>
              </a:spcAft>
              <a:buClr>
                <a:srgbClr val="333399">
                  <a:lumMod val="75000"/>
                </a:srgbClr>
              </a:buClr>
              <a:buNone/>
            </a:pPr>
            <a:endParaRPr lang="en-US" sz="2400" b="0" dirty="0">
              <a:latin typeface="+mn-lt"/>
            </a:endParaRPr>
          </a:p>
          <a:p>
            <a:pPr marL="0" lvl="1" indent="0" algn="just">
              <a:lnSpc>
                <a:spcPct val="100000"/>
              </a:lnSpc>
              <a:spcAft>
                <a:spcPts val="300"/>
              </a:spcAft>
              <a:buClr>
                <a:srgbClr val="333399">
                  <a:lumMod val="75000"/>
                </a:srgbClr>
              </a:buClr>
              <a:buNone/>
            </a:pPr>
            <a:endParaRPr lang="en-US" sz="2400" b="0" dirty="0">
              <a:latin typeface="+mn-lt"/>
            </a:endParaRPr>
          </a:p>
          <a:p>
            <a:pPr marL="457200" lvl="1" indent="-457200" algn="just">
              <a:lnSpc>
                <a:spcPct val="100000"/>
              </a:lnSpc>
              <a:spcAft>
                <a:spcPts val="1200"/>
              </a:spcAft>
              <a:buClr>
                <a:srgbClr val="333399">
                  <a:lumMod val="75000"/>
                </a:srgbClr>
              </a:buClr>
              <a:buFont typeface="+mj-lt"/>
              <a:buAutoNum type="arabicPeriod"/>
            </a:pPr>
            <a:r>
              <a:rPr lang="en-US" sz="2400" b="0" dirty="0">
                <a:latin typeface="+mn-lt"/>
              </a:rPr>
              <a:t>Objectives</a:t>
            </a:r>
          </a:p>
          <a:p>
            <a:pPr marL="457200" lvl="1" indent="-457200" algn="just">
              <a:lnSpc>
                <a:spcPct val="100000"/>
              </a:lnSpc>
              <a:spcAft>
                <a:spcPts val="1200"/>
              </a:spcAft>
              <a:buClr>
                <a:srgbClr val="333399">
                  <a:lumMod val="75000"/>
                </a:srgbClr>
              </a:buClr>
              <a:buFont typeface="+mj-lt"/>
              <a:buAutoNum type="arabicPeriod"/>
            </a:pPr>
            <a:r>
              <a:rPr lang="en-US" sz="2400" b="0" dirty="0">
                <a:latin typeface="+mn-lt"/>
              </a:rPr>
              <a:t>Digital Finance transformations</a:t>
            </a:r>
          </a:p>
          <a:p>
            <a:pPr marL="457200" lvl="1" indent="-457200" algn="just">
              <a:lnSpc>
                <a:spcPct val="100000"/>
              </a:lnSpc>
              <a:spcAft>
                <a:spcPts val="1200"/>
              </a:spcAft>
              <a:buClr>
                <a:srgbClr val="333399">
                  <a:lumMod val="75000"/>
                </a:srgbClr>
              </a:buClr>
              <a:buFont typeface="+mj-lt"/>
              <a:buAutoNum type="arabicPeriod"/>
            </a:pPr>
            <a:r>
              <a:rPr lang="en-US" sz="2400" b="0" dirty="0">
                <a:latin typeface="+mn-lt"/>
              </a:rPr>
              <a:t>Perspectives</a:t>
            </a:r>
          </a:p>
          <a:p>
            <a:pPr marL="457200" lvl="1" indent="-457200" algn="just">
              <a:lnSpc>
                <a:spcPct val="100000"/>
              </a:lnSpc>
              <a:spcAft>
                <a:spcPts val="1200"/>
              </a:spcAft>
              <a:buClr>
                <a:srgbClr val="333399">
                  <a:lumMod val="75000"/>
                </a:srgbClr>
              </a:buClr>
              <a:buFont typeface="+mj-lt"/>
              <a:buAutoNum type="arabicPeriod"/>
            </a:pPr>
            <a:r>
              <a:rPr lang="en-US" sz="2400" b="0" dirty="0">
                <a:latin typeface="+mn-lt"/>
              </a:rPr>
              <a:t>The Digital Finance Package</a:t>
            </a:r>
          </a:p>
          <a:p>
            <a:pPr marL="342900" lvl="1" indent="-342900" algn="just">
              <a:lnSpc>
                <a:spcPct val="100000"/>
              </a:lnSpc>
              <a:spcAft>
                <a:spcPts val="300"/>
              </a:spcAft>
              <a:buClr>
                <a:srgbClr val="333399">
                  <a:lumMod val="75000"/>
                </a:srgbClr>
              </a:buClr>
              <a:buFont typeface="+mj-lt"/>
              <a:buAutoNum type="arabicPeriod"/>
            </a:pPr>
            <a:endParaRPr lang="en-US" sz="2400" b="0" dirty="0">
              <a:latin typeface="+mn-lt"/>
            </a:endParaRPr>
          </a:p>
          <a:p>
            <a:pPr marL="342900" lvl="1" indent="-342900" algn="just">
              <a:lnSpc>
                <a:spcPct val="100000"/>
              </a:lnSpc>
              <a:spcAft>
                <a:spcPts val="300"/>
              </a:spcAft>
              <a:buClr>
                <a:srgbClr val="333399">
                  <a:lumMod val="75000"/>
                </a:srgbClr>
              </a:buClr>
              <a:buFont typeface="+mj-lt"/>
              <a:buAutoNum type="arabicPeriod"/>
            </a:pPr>
            <a:endParaRPr lang="en-US" sz="2400" b="0" dirty="0">
              <a:latin typeface="Arial Black" panose="020B0A04020102020204" pitchFamily="34" charset="0"/>
            </a:endParaRPr>
          </a:p>
          <a:p>
            <a:pPr marL="0" lvl="1" indent="0" algn="just">
              <a:lnSpc>
                <a:spcPct val="150000"/>
              </a:lnSpc>
              <a:spcAft>
                <a:spcPts val="300"/>
              </a:spcAft>
              <a:buClr>
                <a:srgbClr val="333399">
                  <a:lumMod val="75000"/>
                </a:srgbClr>
              </a:buClr>
              <a:buNone/>
            </a:pPr>
            <a:endParaRPr lang="en-US" sz="2400" b="0" dirty="0">
              <a:latin typeface="Arial Black" panose="020B0A04020102020204" pitchFamily="34" charset="0"/>
            </a:endParaRPr>
          </a:p>
        </p:txBody>
      </p:sp>
      <p:sp>
        <p:nvSpPr>
          <p:cNvPr id="3" name="Rectangle 2"/>
          <p:cNvSpPr/>
          <p:nvPr/>
        </p:nvSpPr>
        <p:spPr>
          <a:xfrm>
            <a:off x="302847" y="257205"/>
            <a:ext cx="8658271" cy="584775"/>
          </a:xfrm>
          <a:prstGeom prst="rect">
            <a:avLst/>
          </a:prstGeom>
        </p:spPr>
        <p:txBody>
          <a:bodyPr wrap="square">
            <a:spAutoFit/>
          </a:bodyPr>
          <a:lstStyle/>
          <a:p>
            <a:r>
              <a:rPr lang="en-US" sz="3200" dirty="0">
                <a:solidFill>
                  <a:srgbClr val="164194"/>
                </a:solidFill>
              </a:rPr>
              <a:t>Structure of the presentation </a:t>
            </a:r>
          </a:p>
        </p:txBody>
      </p:sp>
    </p:spTree>
    <p:extLst>
      <p:ext uri="{BB962C8B-B14F-4D97-AF65-F5344CB8AC3E}">
        <p14:creationId xmlns:p14="http://schemas.microsoft.com/office/powerpoint/2010/main" val="1879078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txBox="1">
            <a:spLocks/>
          </p:cNvSpPr>
          <p:nvPr/>
        </p:nvSpPr>
        <p:spPr>
          <a:xfrm>
            <a:off x="577227" y="859636"/>
            <a:ext cx="7687425" cy="5338638"/>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300"/>
              </a:spcAft>
              <a:buClr>
                <a:srgbClr val="333399">
                  <a:lumMod val="75000"/>
                </a:srgbClr>
              </a:buClr>
              <a:buNone/>
            </a:pPr>
            <a:endParaRPr lang="en-US" sz="2400" b="0" dirty="0">
              <a:latin typeface="+mn-lt"/>
            </a:endParaRPr>
          </a:p>
          <a:p>
            <a:pPr marL="0" lvl="1" indent="0" algn="just">
              <a:lnSpc>
                <a:spcPct val="100000"/>
              </a:lnSpc>
              <a:spcAft>
                <a:spcPts val="300"/>
              </a:spcAft>
              <a:buClr>
                <a:srgbClr val="333399">
                  <a:lumMod val="75000"/>
                </a:srgbClr>
              </a:buClr>
              <a:buNone/>
            </a:pPr>
            <a:endParaRPr lang="en-US" sz="2400" b="0" dirty="0">
              <a:latin typeface="+mn-lt"/>
            </a:endParaRPr>
          </a:p>
          <a:p>
            <a:pPr marL="457200" lvl="1" indent="-457200" algn="just">
              <a:lnSpc>
                <a:spcPct val="100000"/>
              </a:lnSpc>
              <a:spcAft>
                <a:spcPts val="1200"/>
              </a:spcAft>
              <a:buClr>
                <a:srgbClr val="333399">
                  <a:lumMod val="75000"/>
                </a:srgbClr>
              </a:buClr>
              <a:buFont typeface="+mj-lt"/>
              <a:buAutoNum type="arabicPeriod"/>
            </a:pPr>
            <a:r>
              <a:rPr lang="en-US" sz="2400" b="0" dirty="0">
                <a:latin typeface="+mn-lt"/>
              </a:rPr>
              <a:t>Present a perspective for looking at digital finance transformations</a:t>
            </a:r>
          </a:p>
          <a:p>
            <a:pPr marL="457200" lvl="1" indent="-457200" algn="just">
              <a:lnSpc>
                <a:spcPct val="100000"/>
              </a:lnSpc>
              <a:spcAft>
                <a:spcPts val="1200"/>
              </a:spcAft>
              <a:buClr>
                <a:srgbClr val="333399">
                  <a:lumMod val="75000"/>
                </a:srgbClr>
              </a:buClr>
              <a:buFont typeface="+mj-lt"/>
              <a:buAutoNum type="arabicPeriod"/>
            </a:pPr>
            <a:r>
              <a:rPr lang="en-US" sz="2400" b="0" dirty="0">
                <a:latin typeface="+mn-lt"/>
              </a:rPr>
              <a:t>Discuss the objectives of the digital finance package in light of this perspective</a:t>
            </a:r>
          </a:p>
          <a:p>
            <a:pPr marL="0" lvl="1" indent="0" algn="just">
              <a:lnSpc>
                <a:spcPct val="100000"/>
              </a:lnSpc>
              <a:spcAft>
                <a:spcPts val="300"/>
              </a:spcAft>
              <a:buClr>
                <a:srgbClr val="333399">
                  <a:lumMod val="75000"/>
                </a:srgbClr>
              </a:buClr>
              <a:buNone/>
            </a:pPr>
            <a:endParaRPr lang="en-US" sz="2400" b="0" dirty="0">
              <a:latin typeface="Arial Black" panose="020B0A04020102020204" pitchFamily="34" charset="0"/>
            </a:endParaRPr>
          </a:p>
          <a:p>
            <a:pPr marL="0" lvl="1" indent="0" algn="just">
              <a:lnSpc>
                <a:spcPct val="150000"/>
              </a:lnSpc>
              <a:spcAft>
                <a:spcPts val="300"/>
              </a:spcAft>
              <a:buClr>
                <a:srgbClr val="333399">
                  <a:lumMod val="75000"/>
                </a:srgbClr>
              </a:buClr>
              <a:buNone/>
            </a:pPr>
            <a:endParaRPr lang="en-US" sz="2400" b="0" dirty="0">
              <a:latin typeface="Arial Black" panose="020B0A04020102020204" pitchFamily="34" charset="0"/>
            </a:endParaRPr>
          </a:p>
        </p:txBody>
      </p:sp>
      <p:sp>
        <p:nvSpPr>
          <p:cNvPr id="3" name="Rectangle 2"/>
          <p:cNvSpPr/>
          <p:nvPr/>
        </p:nvSpPr>
        <p:spPr>
          <a:xfrm>
            <a:off x="302847" y="257205"/>
            <a:ext cx="8658271" cy="584775"/>
          </a:xfrm>
          <a:prstGeom prst="rect">
            <a:avLst/>
          </a:prstGeom>
        </p:spPr>
        <p:txBody>
          <a:bodyPr wrap="square">
            <a:spAutoFit/>
          </a:bodyPr>
          <a:lstStyle/>
          <a:p>
            <a:r>
              <a:rPr lang="en-US" sz="3200" dirty="0">
                <a:solidFill>
                  <a:srgbClr val="164194"/>
                </a:solidFill>
              </a:rPr>
              <a:t>Objectives </a:t>
            </a:r>
          </a:p>
        </p:txBody>
      </p:sp>
    </p:spTree>
    <p:extLst>
      <p:ext uri="{BB962C8B-B14F-4D97-AF65-F5344CB8AC3E}">
        <p14:creationId xmlns:p14="http://schemas.microsoft.com/office/powerpoint/2010/main" val="3484020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02846" y="5244199"/>
            <a:ext cx="8731218" cy="475508"/>
          </a:xfrm>
          <a:prstGeom prst="rect">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3175" marR="0" indent="0" algn="l" defTabSz="914400" rtl="0" eaLnBrk="1" fontAlgn="base" latinLnBrk="0" hangingPunct="1">
              <a:lnSpc>
                <a:spcPct val="100000"/>
              </a:lnSpc>
              <a:spcBef>
                <a:spcPct val="0"/>
              </a:spcBef>
              <a:spcAft>
                <a:spcPct val="0"/>
              </a:spcAft>
              <a:buClrTx/>
              <a:buSzTx/>
              <a:buFontTx/>
              <a:buNone/>
              <a:tabLst/>
            </a:pPr>
            <a:endParaRPr kumimoji="0" lang="en-GB" sz="7600" b="1" i="0" u="none" strike="noStrike" cap="none" normalizeH="0" baseline="0">
              <a:ln>
                <a:noFill/>
              </a:ln>
              <a:solidFill>
                <a:srgbClr val="FFD624"/>
              </a:solidFill>
              <a:effectLst/>
              <a:latin typeface="Verdana" charset="0"/>
              <a:ea typeface="ＭＳ Ｐゴシック" charset="0"/>
            </a:endParaRPr>
          </a:p>
        </p:txBody>
      </p:sp>
      <p:sp>
        <p:nvSpPr>
          <p:cNvPr id="8" name="Rectangle 7">
            <a:extLst>
              <a:ext uri="{FF2B5EF4-FFF2-40B4-BE49-F238E27FC236}">
                <a16:creationId xmlns:a16="http://schemas.microsoft.com/office/drawing/2014/main" id="{EBFDF377-B699-834D-A474-0CD0971EE2A6}"/>
              </a:ext>
            </a:extLst>
          </p:cNvPr>
          <p:cNvSpPr/>
          <p:nvPr/>
        </p:nvSpPr>
        <p:spPr bwMode="auto">
          <a:xfrm>
            <a:off x="284768" y="4668178"/>
            <a:ext cx="8731218" cy="475508"/>
          </a:xfrm>
          <a:prstGeom prst="rect">
            <a:avLst/>
          </a:prstGeom>
          <a:solidFill>
            <a:schemeClr val="accent1"/>
          </a:solidFill>
          <a:ln>
            <a:noFill/>
          </a:ln>
          <a:effectLst/>
          <a:extLst/>
        </p:spPr>
        <p:txBody>
          <a:bodyPr vert="horz" wrap="square" lIns="91440" tIns="45720" rIns="91440" bIns="45720" numCol="1" rtlCol="0" anchor="ctr" anchorCtr="0" compatLnSpc="1">
            <a:prstTxWarp prst="textNoShape">
              <a:avLst/>
            </a:prstTxWarp>
          </a:bodyPr>
          <a:lstStyle/>
          <a:p>
            <a:pPr marL="3175" marR="0" indent="0" algn="l" defTabSz="914400" rtl="0" eaLnBrk="1" fontAlgn="base" latinLnBrk="0" hangingPunct="1">
              <a:lnSpc>
                <a:spcPct val="100000"/>
              </a:lnSpc>
              <a:spcBef>
                <a:spcPct val="0"/>
              </a:spcBef>
              <a:spcAft>
                <a:spcPct val="0"/>
              </a:spcAft>
              <a:buClrTx/>
              <a:buSzTx/>
              <a:buFontTx/>
              <a:buNone/>
              <a:tabLst/>
            </a:pPr>
            <a:endParaRPr kumimoji="0" lang="en-GB" sz="7600" b="1" i="0" u="none" strike="noStrike" cap="none" normalizeH="0" baseline="0">
              <a:ln>
                <a:noFill/>
              </a:ln>
              <a:solidFill>
                <a:srgbClr val="FFD624"/>
              </a:solidFill>
              <a:effectLst/>
              <a:latin typeface="Verdana" charset="0"/>
              <a:ea typeface="ＭＳ Ｐゴシック" charset="0"/>
            </a:endParaRPr>
          </a:p>
        </p:txBody>
      </p:sp>
      <p:sp>
        <p:nvSpPr>
          <p:cNvPr id="7" name="Text Placeholder 3"/>
          <p:cNvSpPr txBox="1">
            <a:spLocks/>
          </p:cNvSpPr>
          <p:nvPr/>
        </p:nvSpPr>
        <p:spPr>
          <a:xfrm>
            <a:off x="302846" y="1292476"/>
            <a:ext cx="8797122" cy="4971188"/>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2000" dirty="0">
                <a:latin typeface="+mn-lt"/>
              </a:rPr>
              <a:t>Why should we be interested in Fintech</a:t>
            </a:r>
            <a:r>
              <a:rPr lang="en-US" sz="2000" b="0" dirty="0">
                <a:latin typeface="+mn-lt"/>
              </a:rPr>
              <a:t>? The 2018 view.</a:t>
            </a:r>
          </a:p>
          <a:p>
            <a:pPr marL="0" lvl="1" indent="0" algn="just">
              <a:lnSpc>
                <a:spcPct val="100000"/>
              </a:lnSpc>
              <a:spcAft>
                <a:spcPts val="1800"/>
              </a:spcAft>
              <a:buClr>
                <a:srgbClr val="333399">
                  <a:lumMod val="75000"/>
                </a:srgbClr>
              </a:buClr>
              <a:buNone/>
            </a:pPr>
            <a:endParaRPr lang="en-US" sz="2000" b="0" dirty="0">
              <a:latin typeface="+mn-lt"/>
            </a:endParaRPr>
          </a:p>
          <a:p>
            <a:pPr marL="0" lvl="1" indent="0" algn="just">
              <a:lnSpc>
                <a:spcPct val="100000"/>
              </a:lnSpc>
              <a:spcAft>
                <a:spcPts val="1800"/>
              </a:spcAft>
              <a:buClr>
                <a:srgbClr val="333399">
                  <a:lumMod val="75000"/>
                </a:srgbClr>
              </a:buClr>
              <a:buNone/>
            </a:pPr>
            <a:endParaRPr lang="en-US" sz="2000" b="0" dirty="0">
              <a:latin typeface="+mn-lt"/>
            </a:endParaRPr>
          </a:p>
          <a:p>
            <a:pPr lvl="1" algn="just">
              <a:lnSpc>
                <a:spcPct val="100000"/>
              </a:lnSpc>
              <a:spcAft>
                <a:spcPts val="1200"/>
              </a:spcAft>
              <a:buClr>
                <a:srgbClr val="333399">
                  <a:lumMod val="75000"/>
                </a:srgbClr>
              </a:buClr>
            </a:pPr>
            <a:r>
              <a:rPr lang="en-US" sz="2000" b="0" dirty="0">
                <a:latin typeface="+mn-lt"/>
              </a:rPr>
              <a:t>Fintech still has a small size</a:t>
            </a:r>
          </a:p>
          <a:p>
            <a:pPr lvl="1" algn="just">
              <a:lnSpc>
                <a:spcPct val="100000"/>
              </a:lnSpc>
              <a:spcAft>
                <a:spcPts val="1200"/>
              </a:spcAft>
              <a:buClr>
                <a:srgbClr val="333399">
                  <a:lumMod val="75000"/>
                </a:srgbClr>
              </a:buClr>
            </a:pPr>
            <a:r>
              <a:rPr lang="en-US" sz="2000" b="0" dirty="0">
                <a:latin typeface="+mn-lt"/>
              </a:rPr>
              <a:t>Strong potential for growth like all digital innovation</a:t>
            </a:r>
            <a:endParaRPr lang="en-US" sz="2000" b="0" dirty="0">
              <a:latin typeface="+mn-lt"/>
              <a:sym typeface="Wingdings" panose="05000000000000000000" pitchFamily="2" charset="2"/>
            </a:endParaRPr>
          </a:p>
          <a:p>
            <a:pPr lvl="1" algn="just">
              <a:lnSpc>
                <a:spcPct val="100000"/>
              </a:lnSpc>
              <a:spcAft>
                <a:spcPts val="1200"/>
              </a:spcAft>
              <a:buClr>
                <a:srgbClr val="333399">
                  <a:lumMod val="75000"/>
                </a:srgbClr>
              </a:buClr>
            </a:pPr>
            <a:r>
              <a:rPr lang="en-US" sz="2000" b="0" dirty="0">
                <a:latin typeface="+mn-lt"/>
              </a:rPr>
              <a:t>Finance reportedly could improve efficiency and inclusiveness</a:t>
            </a:r>
          </a:p>
          <a:p>
            <a:pPr lvl="1" algn="just">
              <a:lnSpc>
                <a:spcPct val="100000"/>
              </a:lnSpc>
              <a:spcAft>
                <a:spcPts val="1200"/>
              </a:spcAft>
              <a:buClr>
                <a:srgbClr val="333399">
                  <a:lumMod val="75000"/>
                </a:srgbClr>
              </a:buClr>
            </a:pPr>
            <a:r>
              <a:rPr lang="en-US" sz="2000" b="0" dirty="0">
                <a:latin typeface="+mn-lt"/>
                <a:sym typeface="Wingdings" panose="05000000000000000000" pitchFamily="2" charset="2"/>
              </a:rPr>
              <a:t>Finance is a systemic sector</a:t>
            </a:r>
          </a:p>
          <a:p>
            <a:pPr marL="0" lvl="1" indent="0" algn="just">
              <a:lnSpc>
                <a:spcPct val="100000"/>
              </a:lnSpc>
              <a:spcAft>
                <a:spcPts val="1800"/>
              </a:spcAft>
              <a:buClr>
                <a:srgbClr val="333399">
                  <a:lumMod val="75000"/>
                </a:srgbClr>
              </a:buClr>
              <a:buNone/>
            </a:pPr>
            <a:r>
              <a:rPr lang="en-US" sz="2000" b="0" dirty="0">
                <a:sym typeface="Wingdings" panose="05000000000000000000" pitchFamily="2" charset="2"/>
              </a:rPr>
              <a:t> </a:t>
            </a:r>
            <a:r>
              <a:rPr lang="en-US" sz="2000" dirty="0">
                <a:sym typeface="Wingdings" panose="05000000000000000000" pitchFamily="2" charset="2"/>
              </a:rPr>
              <a:t>Opportunities for positive disruption</a:t>
            </a:r>
            <a:endParaRPr lang="en-US" sz="2000" dirty="0"/>
          </a:p>
          <a:p>
            <a:pPr marL="0" lvl="1" indent="0" algn="just">
              <a:lnSpc>
                <a:spcPct val="100000"/>
              </a:lnSpc>
              <a:spcAft>
                <a:spcPts val="1800"/>
              </a:spcAft>
              <a:buClr>
                <a:srgbClr val="333399">
                  <a:lumMod val="75000"/>
                </a:srgbClr>
              </a:buClr>
              <a:buNone/>
            </a:pPr>
            <a:r>
              <a:rPr lang="en-US" sz="2000" b="0" dirty="0">
                <a:latin typeface="+mn-lt"/>
                <a:sym typeface="Wingdings" panose="05000000000000000000" pitchFamily="2" charset="2"/>
              </a:rPr>
              <a:t> </a:t>
            </a:r>
            <a:r>
              <a:rPr lang="en-US" sz="2000" dirty="0">
                <a:sym typeface="Wingdings" panose="05000000000000000000" pitchFamily="2" charset="2"/>
              </a:rPr>
              <a:t>Risks tied to fast growth and unintended consequences</a:t>
            </a:r>
            <a:endParaRPr lang="en-US" sz="2000" b="0" dirty="0">
              <a:sym typeface="Wingdings" panose="05000000000000000000" pitchFamily="2" charset="2"/>
            </a:endParaRPr>
          </a:p>
          <a:p>
            <a:pPr marL="0" lvl="1" indent="0" algn="just">
              <a:lnSpc>
                <a:spcPct val="100000"/>
              </a:lnSpc>
              <a:spcAft>
                <a:spcPts val="1800"/>
              </a:spcAft>
              <a:buClr>
                <a:srgbClr val="333399">
                  <a:lumMod val="75000"/>
                </a:srgbClr>
              </a:buClr>
              <a:buNone/>
            </a:pPr>
            <a:endParaRPr lang="en-US" sz="2000" b="0" dirty="0">
              <a:latin typeface="+mn-lt"/>
            </a:endParaRPr>
          </a:p>
        </p:txBody>
      </p:sp>
      <p:sp>
        <p:nvSpPr>
          <p:cNvPr id="3" name="Rectangle 2"/>
          <p:cNvSpPr/>
          <p:nvPr/>
        </p:nvSpPr>
        <p:spPr>
          <a:xfrm>
            <a:off x="302846" y="220629"/>
            <a:ext cx="8658271" cy="584775"/>
          </a:xfrm>
          <a:prstGeom prst="rect">
            <a:avLst/>
          </a:prstGeom>
        </p:spPr>
        <p:txBody>
          <a:bodyPr wrap="square">
            <a:spAutoFit/>
          </a:bodyPr>
          <a:lstStyle/>
          <a:p>
            <a:r>
              <a:rPr lang="en-US" sz="3200" dirty="0">
                <a:solidFill>
                  <a:srgbClr val="164194"/>
                </a:solidFill>
              </a:rPr>
              <a:t>Digital Finance Transformations</a:t>
            </a:r>
          </a:p>
        </p:txBody>
      </p:sp>
    </p:spTree>
    <p:extLst>
      <p:ext uri="{BB962C8B-B14F-4D97-AF65-F5344CB8AC3E}">
        <p14:creationId xmlns:p14="http://schemas.microsoft.com/office/powerpoint/2010/main" val="870491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846" y="220629"/>
            <a:ext cx="8658271" cy="584775"/>
          </a:xfrm>
          <a:prstGeom prst="rect">
            <a:avLst/>
          </a:prstGeom>
        </p:spPr>
        <p:txBody>
          <a:bodyPr wrap="square">
            <a:spAutoFit/>
          </a:bodyPr>
          <a:lstStyle/>
          <a:p>
            <a:r>
              <a:rPr lang="en-US" sz="3200" dirty="0">
                <a:solidFill>
                  <a:srgbClr val="164194"/>
                </a:solidFill>
              </a:rPr>
              <a:t>Digital Finance Transformations (2)</a:t>
            </a:r>
          </a:p>
        </p:txBody>
      </p:sp>
      <p:sp>
        <p:nvSpPr>
          <p:cNvPr id="6" name="Text Placeholder 3"/>
          <p:cNvSpPr txBox="1">
            <a:spLocks/>
          </p:cNvSpPr>
          <p:nvPr/>
        </p:nvSpPr>
        <p:spPr>
          <a:xfrm>
            <a:off x="173124" y="1639548"/>
            <a:ext cx="3415028" cy="4576057"/>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2000" b="0" dirty="0">
                <a:latin typeface="+mn-lt"/>
              </a:rPr>
              <a:t>Financial products and services satisfy certain fundamental economic needs/functions </a:t>
            </a:r>
            <a:r>
              <a:rPr lang="en-US" sz="2000" b="0" dirty="0">
                <a:latin typeface="+mn-lt"/>
                <a:sym typeface="Wingdings" panose="05000000000000000000" pitchFamily="2" charset="2"/>
              </a:rPr>
              <a:t></a:t>
            </a:r>
            <a:r>
              <a:rPr lang="en-US" sz="2000" b="0" dirty="0">
                <a:latin typeface="+mn-lt"/>
              </a:rPr>
              <a:t> they “need” certain features to do so, and they have been very well studied over the years …</a:t>
            </a:r>
          </a:p>
          <a:p>
            <a:pPr marL="0" lvl="1" indent="0" algn="just">
              <a:lnSpc>
                <a:spcPct val="100000"/>
              </a:lnSpc>
              <a:spcAft>
                <a:spcPts val="1800"/>
              </a:spcAft>
              <a:buClr>
                <a:srgbClr val="333399">
                  <a:lumMod val="75000"/>
                </a:srgbClr>
              </a:buClr>
              <a:buNone/>
            </a:pPr>
            <a:r>
              <a:rPr lang="en-US" sz="2000" b="0" dirty="0">
                <a:latin typeface="+mn-lt"/>
              </a:rPr>
              <a:t>Fintech satisfy same basic needs </a:t>
            </a:r>
            <a:r>
              <a:rPr lang="en-US" sz="2000" b="0" dirty="0">
                <a:sym typeface="Wingdings" panose="05000000000000000000" pitchFamily="2" charset="2"/>
              </a:rPr>
              <a:t></a:t>
            </a:r>
            <a:r>
              <a:rPr lang="en-US" sz="2000" b="0" dirty="0">
                <a:latin typeface="+mn-lt"/>
                <a:sym typeface="Wingdings" panose="05000000000000000000" pitchFamily="2" charset="2"/>
              </a:rPr>
              <a:t> will share basic economics and mechanisms</a:t>
            </a:r>
            <a:endParaRPr lang="en-US" sz="2000" b="0" dirty="0">
              <a:latin typeface="+mn-lt"/>
            </a:endParaRPr>
          </a:p>
          <a:p>
            <a:pPr marL="0" lvl="1" indent="0" algn="just">
              <a:lnSpc>
                <a:spcPct val="100000"/>
              </a:lnSpc>
              <a:spcAft>
                <a:spcPts val="1800"/>
              </a:spcAft>
              <a:buClr>
                <a:srgbClr val="333399">
                  <a:lumMod val="75000"/>
                </a:srgbClr>
              </a:buClr>
              <a:buNone/>
            </a:pPr>
            <a:r>
              <a:rPr lang="en-US" sz="2000" b="0" dirty="0">
                <a:latin typeface="+mn-lt"/>
              </a:rPr>
              <a:t> </a:t>
            </a:r>
          </a:p>
        </p:txBody>
      </p:sp>
      <p:pic>
        <p:nvPicPr>
          <p:cNvPr id="8" name="Picture 7"/>
          <p:cNvPicPr>
            <a:picLocks noChangeAspect="1"/>
          </p:cNvPicPr>
          <p:nvPr/>
        </p:nvPicPr>
        <p:blipFill>
          <a:blip r:embed="rId3"/>
          <a:stretch>
            <a:fillRect/>
          </a:stretch>
        </p:blipFill>
        <p:spPr>
          <a:xfrm>
            <a:off x="4144083" y="1302151"/>
            <a:ext cx="4913454" cy="4913454"/>
          </a:xfrm>
          <a:prstGeom prst="rect">
            <a:avLst/>
          </a:prstGeom>
        </p:spPr>
      </p:pic>
    </p:spTree>
    <p:extLst>
      <p:ext uri="{BB962C8B-B14F-4D97-AF65-F5344CB8AC3E}">
        <p14:creationId xmlns:p14="http://schemas.microsoft.com/office/powerpoint/2010/main" val="1846226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846" y="220629"/>
            <a:ext cx="8658271" cy="584775"/>
          </a:xfrm>
          <a:prstGeom prst="rect">
            <a:avLst/>
          </a:prstGeom>
        </p:spPr>
        <p:txBody>
          <a:bodyPr wrap="square">
            <a:spAutoFit/>
          </a:bodyPr>
          <a:lstStyle/>
          <a:p>
            <a:r>
              <a:rPr lang="en-US" sz="3200" dirty="0">
                <a:solidFill>
                  <a:srgbClr val="164194"/>
                </a:solidFill>
              </a:rPr>
              <a:t>Digital Finance Transformations (3)</a:t>
            </a:r>
          </a:p>
        </p:txBody>
      </p:sp>
      <p:sp>
        <p:nvSpPr>
          <p:cNvPr id="5" name="Text Placeholder 3"/>
          <p:cNvSpPr txBox="1">
            <a:spLocks/>
          </p:cNvSpPr>
          <p:nvPr/>
        </p:nvSpPr>
        <p:spPr>
          <a:xfrm>
            <a:off x="272372" y="1150756"/>
            <a:ext cx="8137499" cy="2522342"/>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2000" b="0" dirty="0">
                <a:latin typeface="+mn-lt"/>
              </a:rPr>
              <a:t>It is the different technical nature creates “subtle” but fundamental differences in terms of implementation, which can lead to markedly different or unintended final outcomes …</a:t>
            </a:r>
          </a:p>
          <a:p>
            <a:pPr marL="0" lvl="1" indent="0" algn="just">
              <a:lnSpc>
                <a:spcPct val="100000"/>
              </a:lnSpc>
              <a:spcAft>
                <a:spcPts val="1800"/>
              </a:spcAft>
              <a:buClr>
                <a:srgbClr val="333399">
                  <a:lumMod val="75000"/>
                </a:srgbClr>
              </a:buClr>
              <a:buNone/>
            </a:pPr>
            <a:r>
              <a:rPr lang="en-US" sz="2000" b="0" dirty="0">
                <a:latin typeface="+mn-lt"/>
              </a:rPr>
              <a:t>… (think of social networks, social interaction and democracy, or of the sudden explosions of platforms for delivery services, travel services, taxis, shared cycles/cars/mopeds …)</a:t>
            </a:r>
          </a:p>
          <a:p>
            <a:pPr marL="0" lvl="1" indent="0" algn="just">
              <a:lnSpc>
                <a:spcPct val="100000"/>
              </a:lnSpc>
              <a:spcAft>
                <a:spcPts val="1800"/>
              </a:spcAft>
              <a:buClr>
                <a:srgbClr val="333399">
                  <a:lumMod val="75000"/>
                </a:srgbClr>
              </a:buClr>
              <a:buNone/>
            </a:pPr>
            <a:r>
              <a:rPr lang="en-US" sz="2000" b="0" dirty="0">
                <a:latin typeface="+mn-lt"/>
              </a:rPr>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133" y="3831036"/>
            <a:ext cx="3827213" cy="2551475"/>
          </a:xfrm>
          <a:prstGeom prst="rect">
            <a:avLst/>
          </a:prstGeom>
        </p:spPr>
      </p:pic>
      <p:sp>
        <p:nvSpPr>
          <p:cNvPr id="6" name="Text Placeholder 3"/>
          <p:cNvSpPr txBox="1">
            <a:spLocks/>
          </p:cNvSpPr>
          <p:nvPr/>
        </p:nvSpPr>
        <p:spPr>
          <a:xfrm>
            <a:off x="302846" y="6382512"/>
            <a:ext cx="7338060" cy="194100"/>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800" b="0" dirty="0"/>
              <a:t>Source: </a:t>
            </a:r>
            <a:r>
              <a:rPr lang="en-US" sz="800" b="0" dirty="0" err="1"/>
              <a:t>Adamic</a:t>
            </a:r>
            <a:r>
              <a:rPr lang="en-US" sz="800" b="0" dirty="0"/>
              <a:t>, L.; Glance, N.S., (2005)</a:t>
            </a:r>
            <a:endParaRPr lang="en-US" sz="800" b="0" dirty="0">
              <a:latin typeface="+mn-lt"/>
            </a:endParaRPr>
          </a:p>
        </p:txBody>
      </p:sp>
    </p:spTree>
    <p:extLst>
      <p:ext uri="{BB962C8B-B14F-4D97-AF65-F5344CB8AC3E}">
        <p14:creationId xmlns:p14="http://schemas.microsoft.com/office/powerpoint/2010/main" val="1096246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c 18"/>
          <p:cNvSpPr/>
          <p:nvPr/>
        </p:nvSpPr>
        <p:spPr bwMode="auto">
          <a:xfrm rot="5400000">
            <a:off x="3477845" y="-136355"/>
            <a:ext cx="2292793" cy="6395707"/>
          </a:xfrm>
          <a:prstGeom prst="arc">
            <a:avLst>
              <a:gd name="adj1" fmla="val 16138622"/>
              <a:gd name="adj2" fmla="val 5371695"/>
            </a:avLst>
          </a:prstGeom>
          <a:noFill/>
          <a:ln w="114300" cap="flat" cmpd="sng" algn="ctr">
            <a:solidFill>
              <a:schemeClr val="tx1">
                <a:alpha val="77000"/>
              </a:schemeClr>
            </a:solidFill>
            <a:prstDash val="solid"/>
            <a:round/>
            <a:headEnd type="triangle" w="lg"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GB"/>
          </a:p>
        </p:txBody>
      </p:sp>
      <p:sp>
        <p:nvSpPr>
          <p:cNvPr id="3" name="Rectangle 2"/>
          <p:cNvSpPr/>
          <p:nvPr/>
        </p:nvSpPr>
        <p:spPr>
          <a:xfrm>
            <a:off x="302846" y="220629"/>
            <a:ext cx="8658271" cy="584775"/>
          </a:xfrm>
          <a:prstGeom prst="rect">
            <a:avLst/>
          </a:prstGeom>
        </p:spPr>
        <p:txBody>
          <a:bodyPr wrap="square">
            <a:spAutoFit/>
          </a:bodyPr>
          <a:lstStyle/>
          <a:p>
            <a:r>
              <a:rPr lang="en-US" sz="3200" dirty="0">
                <a:solidFill>
                  <a:srgbClr val="164194"/>
                </a:solidFill>
              </a:rPr>
              <a:t>Perspectives</a:t>
            </a:r>
          </a:p>
        </p:txBody>
      </p:sp>
      <p:sp>
        <p:nvSpPr>
          <p:cNvPr id="4" name="Text Placeholder 3"/>
          <p:cNvSpPr txBox="1">
            <a:spLocks/>
          </p:cNvSpPr>
          <p:nvPr/>
        </p:nvSpPr>
        <p:spPr>
          <a:xfrm>
            <a:off x="540587" y="5192947"/>
            <a:ext cx="7712162" cy="786940"/>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2000" b="0" dirty="0">
                <a:latin typeface="+mn-lt"/>
              </a:rPr>
              <a:t>From Too-small-to-care to too-</a:t>
            </a:r>
            <a:r>
              <a:rPr lang="en-US" sz="2000" dirty="0">
                <a:latin typeface="+mn-lt"/>
              </a:rPr>
              <a:t>important</a:t>
            </a:r>
            <a:r>
              <a:rPr lang="en-US" sz="2000" b="0" dirty="0">
                <a:latin typeface="+mn-lt"/>
              </a:rPr>
              <a:t>-to-ignore … at the same time we want to allow growth, not stifle it … </a:t>
            </a:r>
          </a:p>
          <a:p>
            <a:pPr marL="0" lvl="1" indent="0" algn="just">
              <a:lnSpc>
                <a:spcPct val="100000"/>
              </a:lnSpc>
              <a:spcAft>
                <a:spcPts val="1800"/>
              </a:spcAft>
              <a:buClr>
                <a:srgbClr val="333399">
                  <a:lumMod val="75000"/>
                </a:srgbClr>
              </a:buClr>
              <a:buNone/>
            </a:pPr>
            <a:endParaRPr lang="en-US" sz="2000" b="0" dirty="0">
              <a:latin typeface="+mn-lt"/>
            </a:endParaRPr>
          </a:p>
        </p:txBody>
      </p:sp>
      <p:sp>
        <p:nvSpPr>
          <p:cNvPr id="7" name="Text Placeholder 3"/>
          <p:cNvSpPr txBox="1">
            <a:spLocks/>
          </p:cNvSpPr>
          <p:nvPr/>
        </p:nvSpPr>
        <p:spPr>
          <a:xfrm>
            <a:off x="1426388" y="3569674"/>
            <a:ext cx="1704901" cy="953754"/>
          </a:xfrm>
          <a:prstGeom prst="rect">
            <a:avLst/>
          </a:prstGeom>
          <a:solidFill>
            <a:schemeClr val="bg1"/>
          </a:solidFill>
          <a:ln w="44450">
            <a:solidFill>
              <a:schemeClr val="tx1"/>
            </a:solidFill>
          </a:ln>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1800" b="0" dirty="0">
                <a:latin typeface="+mn-lt"/>
              </a:rPr>
              <a:t>Too-important-to-ignore</a:t>
            </a:r>
          </a:p>
          <a:p>
            <a:pPr marL="0" lvl="1" indent="0" algn="just">
              <a:lnSpc>
                <a:spcPct val="100000"/>
              </a:lnSpc>
              <a:spcAft>
                <a:spcPts val="1800"/>
              </a:spcAft>
              <a:buClr>
                <a:srgbClr val="333399">
                  <a:lumMod val="75000"/>
                </a:srgbClr>
              </a:buClr>
              <a:buNone/>
            </a:pPr>
            <a:endParaRPr lang="en-US" sz="1800" b="0" dirty="0">
              <a:latin typeface="+mn-lt"/>
            </a:endParaRPr>
          </a:p>
        </p:txBody>
      </p:sp>
      <p:sp>
        <p:nvSpPr>
          <p:cNvPr id="10" name="Text Placeholder 3"/>
          <p:cNvSpPr txBox="1">
            <a:spLocks/>
          </p:cNvSpPr>
          <p:nvPr/>
        </p:nvSpPr>
        <p:spPr>
          <a:xfrm>
            <a:off x="573938" y="1764514"/>
            <a:ext cx="1543098" cy="1109699"/>
          </a:xfrm>
          <a:prstGeom prst="rect">
            <a:avLst/>
          </a:prstGeom>
          <a:solidFill>
            <a:schemeClr val="bg1"/>
          </a:solidFill>
          <a:ln w="44450">
            <a:solidFill>
              <a:schemeClr val="tx1"/>
            </a:solidFill>
          </a:ln>
        </p:spPr>
        <p:txBody>
          <a:bodyPr anchor="ctr" anchorCtr="1"/>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1800" b="0" dirty="0">
                <a:solidFill>
                  <a:schemeClr val="tx1"/>
                </a:solidFill>
                <a:latin typeface="Times New Roman" panose="02020603050405020304" pitchFamily="18" charset="0"/>
                <a:cs typeface="Times New Roman" panose="02020603050405020304" pitchFamily="18" charset="0"/>
              </a:rPr>
              <a:t>Too-Small-</a:t>
            </a:r>
          </a:p>
          <a:p>
            <a:pPr marL="0" lvl="1" indent="0" algn="ctr">
              <a:lnSpc>
                <a:spcPct val="100000"/>
              </a:lnSpc>
              <a:spcAft>
                <a:spcPts val="0"/>
              </a:spcAft>
              <a:buClr>
                <a:srgbClr val="333399">
                  <a:lumMod val="75000"/>
                </a:srgbClr>
              </a:buClr>
              <a:buNone/>
            </a:pPr>
            <a:r>
              <a:rPr lang="en-US" sz="1800" b="0" dirty="0">
                <a:solidFill>
                  <a:schemeClr val="tx1"/>
                </a:solidFill>
                <a:latin typeface="Times New Roman" panose="02020603050405020304" pitchFamily="18" charset="0"/>
                <a:cs typeface="Times New Roman" panose="02020603050405020304" pitchFamily="18" charset="0"/>
              </a:rPr>
              <a:t>To-Care</a:t>
            </a:r>
          </a:p>
        </p:txBody>
      </p:sp>
      <p:sp>
        <p:nvSpPr>
          <p:cNvPr id="11" name="Text Placeholder 3"/>
          <p:cNvSpPr txBox="1">
            <a:spLocks/>
          </p:cNvSpPr>
          <p:nvPr/>
        </p:nvSpPr>
        <p:spPr>
          <a:xfrm>
            <a:off x="3852692" y="1714238"/>
            <a:ext cx="1543098" cy="1109699"/>
          </a:xfrm>
          <a:prstGeom prst="rect">
            <a:avLst/>
          </a:prstGeom>
          <a:solidFill>
            <a:schemeClr val="bg1"/>
          </a:solidFill>
          <a:ln w="44450">
            <a:solidFill>
              <a:schemeClr val="tx1"/>
            </a:solidFill>
          </a:ln>
        </p:spPr>
        <p:txBody>
          <a:bodyPr anchor="ctr" anchorCtr="1"/>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1800" b="0" dirty="0">
                <a:solidFill>
                  <a:schemeClr val="tx1"/>
                </a:solidFill>
                <a:latin typeface="Times New Roman" panose="02020603050405020304" pitchFamily="18" charset="0"/>
                <a:cs typeface="Times New Roman" panose="02020603050405020304" pitchFamily="18" charset="0"/>
              </a:rPr>
              <a:t>Too-Large-</a:t>
            </a:r>
          </a:p>
          <a:p>
            <a:pPr marL="0" lvl="1" indent="0" algn="ctr">
              <a:lnSpc>
                <a:spcPct val="100000"/>
              </a:lnSpc>
              <a:spcAft>
                <a:spcPts val="0"/>
              </a:spcAft>
              <a:buClr>
                <a:srgbClr val="333399">
                  <a:lumMod val="75000"/>
                </a:srgbClr>
              </a:buClr>
              <a:buNone/>
            </a:pPr>
            <a:r>
              <a:rPr lang="en-US" sz="1800" b="0" dirty="0">
                <a:solidFill>
                  <a:schemeClr val="tx1"/>
                </a:solidFill>
                <a:latin typeface="Times New Roman" panose="02020603050405020304" pitchFamily="18" charset="0"/>
                <a:cs typeface="Times New Roman" panose="02020603050405020304" pitchFamily="18" charset="0"/>
              </a:rPr>
              <a:t>To-Ignore</a:t>
            </a:r>
          </a:p>
        </p:txBody>
      </p:sp>
      <p:sp>
        <p:nvSpPr>
          <p:cNvPr id="12" name="Text Placeholder 3"/>
          <p:cNvSpPr txBox="1">
            <a:spLocks/>
          </p:cNvSpPr>
          <p:nvPr/>
        </p:nvSpPr>
        <p:spPr>
          <a:xfrm>
            <a:off x="7111568" y="1669385"/>
            <a:ext cx="1543098" cy="1109699"/>
          </a:xfrm>
          <a:prstGeom prst="rect">
            <a:avLst/>
          </a:prstGeom>
          <a:solidFill>
            <a:schemeClr val="bg1"/>
          </a:solidFill>
          <a:ln w="44450">
            <a:solidFill>
              <a:schemeClr val="tx1"/>
            </a:solidFill>
          </a:ln>
        </p:spPr>
        <p:txBody>
          <a:bodyPr anchor="ctr" anchorCtr="1"/>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1800" b="0" dirty="0">
                <a:solidFill>
                  <a:schemeClr val="tx1"/>
                </a:solidFill>
                <a:latin typeface="Times New Roman" panose="02020603050405020304" pitchFamily="18" charset="0"/>
                <a:cs typeface="Times New Roman" panose="02020603050405020304" pitchFamily="18" charset="0"/>
              </a:rPr>
              <a:t>Too-Big-</a:t>
            </a:r>
          </a:p>
          <a:p>
            <a:pPr marL="0" lvl="1" indent="0" algn="ctr">
              <a:lnSpc>
                <a:spcPct val="100000"/>
              </a:lnSpc>
              <a:spcAft>
                <a:spcPts val="0"/>
              </a:spcAft>
              <a:buClr>
                <a:srgbClr val="333399">
                  <a:lumMod val="75000"/>
                </a:srgbClr>
              </a:buClr>
              <a:buNone/>
            </a:pPr>
            <a:r>
              <a:rPr lang="en-US" sz="1800" b="0" dirty="0">
                <a:solidFill>
                  <a:schemeClr val="tx1"/>
                </a:solidFill>
                <a:latin typeface="Times New Roman" panose="02020603050405020304" pitchFamily="18" charset="0"/>
                <a:cs typeface="Times New Roman" panose="02020603050405020304" pitchFamily="18" charset="0"/>
              </a:rPr>
              <a:t>To-Fail</a:t>
            </a:r>
          </a:p>
        </p:txBody>
      </p:sp>
      <p:sp>
        <p:nvSpPr>
          <p:cNvPr id="13" name="Text Placeholder 3"/>
          <p:cNvSpPr txBox="1">
            <a:spLocks/>
          </p:cNvSpPr>
          <p:nvPr/>
        </p:nvSpPr>
        <p:spPr>
          <a:xfrm>
            <a:off x="2218058" y="2016154"/>
            <a:ext cx="1543098" cy="1109699"/>
          </a:xfrm>
          <a:prstGeom prst="rect">
            <a:avLst/>
          </a:prstGeom>
          <a:solidFill>
            <a:schemeClr val="bg1"/>
          </a:solidFill>
          <a:ln w="44450">
            <a:noFill/>
          </a:ln>
        </p:spPr>
        <p:txBody>
          <a:bodyPr anchor="ctr" anchorCtr="1"/>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1400" b="0" dirty="0">
                <a:solidFill>
                  <a:schemeClr val="tx1"/>
                </a:solidFill>
                <a:latin typeface="Times New Roman" panose="02020603050405020304" pitchFamily="18" charset="0"/>
                <a:cs typeface="Times New Roman" panose="02020603050405020304" pitchFamily="18" charset="0"/>
              </a:rPr>
              <a:t>Tacit Acceptance</a:t>
            </a:r>
          </a:p>
        </p:txBody>
      </p:sp>
      <p:sp>
        <p:nvSpPr>
          <p:cNvPr id="14" name="Text Placeholder 3"/>
          <p:cNvSpPr txBox="1">
            <a:spLocks/>
          </p:cNvSpPr>
          <p:nvPr/>
        </p:nvSpPr>
        <p:spPr>
          <a:xfrm>
            <a:off x="5482130" y="2008327"/>
            <a:ext cx="1543098" cy="1109699"/>
          </a:xfrm>
          <a:prstGeom prst="rect">
            <a:avLst/>
          </a:prstGeom>
          <a:solidFill>
            <a:schemeClr val="bg1"/>
          </a:solidFill>
          <a:ln w="44450">
            <a:noFill/>
          </a:ln>
        </p:spPr>
        <p:txBody>
          <a:bodyPr anchor="ctr" anchorCtr="1"/>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1400" b="0" dirty="0">
                <a:solidFill>
                  <a:schemeClr val="tx1"/>
                </a:solidFill>
                <a:latin typeface="Times New Roman" panose="02020603050405020304" pitchFamily="18" charset="0"/>
                <a:cs typeface="Times New Roman" panose="02020603050405020304" pitchFamily="18" charset="0"/>
              </a:rPr>
              <a:t>Obligations</a:t>
            </a:r>
          </a:p>
        </p:txBody>
      </p:sp>
      <p:cxnSp>
        <p:nvCxnSpPr>
          <p:cNvPr id="5" name="Straight Connector 4"/>
          <p:cNvCxnSpPr/>
          <p:nvPr/>
        </p:nvCxnSpPr>
        <p:spPr bwMode="auto">
          <a:xfrm flipV="1">
            <a:off x="2102354" y="2269087"/>
            <a:ext cx="1735656" cy="1"/>
          </a:xfrm>
          <a:prstGeom prst="line">
            <a:avLst/>
          </a:prstGeom>
          <a:noFill/>
          <a:ln w="349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flipV="1">
            <a:off x="5395790" y="2224235"/>
            <a:ext cx="1735656" cy="1"/>
          </a:xfrm>
          <a:prstGeom prst="line">
            <a:avLst/>
          </a:prstGeom>
          <a:noFill/>
          <a:ln w="349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Placeholder 3">
            <a:extLst>
              <a:ext uri="{FF2B5EF4-FFF2-40B4-BE49-F238E27FC236}">
                <a16:creationId xmlns:a16="http://schemas.microsoft.com/office/drawing/2014/main" id="{51E535A8-D63A-0D45-89C6-0CB43C035227}"/>
              </a:ext>
            </a:extLst>
          </p:cNvPr>
          <p:cNvSpPr txBox="1">
            <a:spLocks/>
          </p:cNvSpPr>
          <p:nvPr/>
        </p:nvSpPr>
        <p:spPr>
          <a:xfrm>
            <a:off x="302846" y="6321867"/>
            <a:ext cx="7338060" cy="194100"/>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800" b="0" dirty="0"/>
              <a:t>Source: adapted from  </a:t>
            </a:r>
            <a:r>
              <a:rPr lang="en-US" sz="800" b="0" dirty="0" err="1"/>
              <a:t>Arner</a:t>
            </a:r>
            <a:r>
              <a:rPr lang="en-US" sz="800" b="0" dirty="0"/>
              <a:t>, D., </a:t>
            </a:r>
            <a:r>
              <a:rPr lang="en-US" sz="800" b="0" dirty="0" err="1"/>
              <a:t>Barberis</a:t>
            </a:r>
            <a:r>
              <a:rPr lang="en-US" sz="800" b="0" dirty="0"/>
              <a:t>, J., Buckley R., (2015)  </a:t>
            </a:r>
            <a:endParaRPr lang="en-US" sz="800" b="0" dirty="0">
              <a:latin typeface="+mn-lt"/>
            </a:endParaRPr>
          </a:p>
        </p:txBody>
      </p:sp>
    </p:spTree>
    <p:extLst>
      <p:ext uri="{BB962C8B-B14F-4D97-AF65-F5344CB8AC3E}">
        <p14:creationId xmlns:p14="http://schemas.microsoft.com/office/powerpoint/2010/main" val="280297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846" y="220629"/>
            <a:ext cx="8658271" cy="584775"/>
          </a:xfrm>
          <a:prstGeom prst="rect">
            <a:avLst/>
          </a:prstGeom>
        </p:spPr>
        <p:txBody>
          <a:bodyPr wrap="square">
            <a:spAutoFit/>
          </a:bodyPr>
          <a:lstStyle/>
          <a:p>
            <a:r>
              <a:rPr lang="en-US" sz="3200" dirty="0">
                <a:solidFill>
                  <a:srgbClr val="164194"/>
                </a:solidFill>
              </a:rPr>
              <a:t>Perspectives (2)</a:t>
            </a:r>
          </a:p>
        </p:txBody>
      </p:sp>
      <p:sp>
        <p:nvSpPr>
          <p:cNvPr id="6" name="Text Placeholder 3"/>
          <p:cNvSpPr txBox="1">
            <a:spLocks/>
          </p:cNvSpPr>
          <p:nvPr/>
        </p:nvSpPr>
        <p:spPr>
          <a:xfrm>
            <a:off x="494288" y="4779364"/>
            <a:ext cx="7338060" cy="1313588"/>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2000" b="0" dirty="0">
                <a:latin typeface="+mn-lt"/>
              </a:rPr>
              <a:t>Regulatory trilemma … need to maintain flexibility while not allowing run-away phenomena … a balancing act …	 </a:t>
            </a:r>
          </a:p>
          <a:p>
            <a:pPr marL="0" lvl="1" indent="0" algn="just">
              <a:lnSpc>
                <a:spcPct val="100000"/>
              </a:lnSpc>
              <a:spcAft>
                <a:spcPts val="1800"/>
              </a:spcAft>
              <a:buClr>
                <a:srgbClr val="333399">
                  <a:lumMod val="75000"/>
                </a:srgbClr>
              </a:buClr>
              <a:buNone/>
            </a:pPr>
            <a:endParaRPr lang="en-US" sz="2000" b="0" dirty="0">
              <a:latin typeface="+mn-lt"/>
            </a:endParaRPr>
          </a:p>
        </p:txBody>
      </p:sp>
      <p:sp>
        <p:nvSpPr>
          <p:cNvPr id="8" name="Text Placeholder 3"/>
          <p:cNvSpPr txBox="1">
            <a:spLocks/>
          </p:cNvSpPr>
          <p:nvPr/>
        </p:nvSpPr>
        <p:spPr>
          <a:xfrm>
            <a:off x="3269830" y="1228058"/>
            <a:ext cx="2847680" cy="693926"/>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2000" b="0" dirty="0">
                <a:latin typeface="+mn-lt"/>
              </a:rPr>
              <a:t>Financial Innovation</a:t>
            </a:r>
          </a:p>
          <a:p>
            <a:pPr marL="0" lvl="1" indent="0" algn="ctr">
              <a:lnSpc>
                <a:spcPct val="100000"/>
              </a:lnSpc>
              <a:spcAft>
                <a:spcPts val="0"/>
              </a:spcAft>
              <a:buClr>
                <a:srgbClr val="333399">
                  <a:lumMod val="75000"/>
                </a:srgbClr>
              </a:buClr>
              <a:buNone/>
            </a:pPr>
            <a:r>
              <a:rPr lang="en-US" sz="2000" b="0" dirty="0">
                <a:latin typeface="+mn-lt"/>
              </a:rPr>
              <a:t>and access	 </a:t>
            </a:r>
          </a:p>
          <a:p>
            <a:pPr marL="0" lvl="1" indent="0" algn="ctr">
              <a:lnSpc>
                <a:spcPct val="100000"/>
              </a:lnSpc>
              <a:spcAft>
                <a:spcPts val="1800"/>
              </a:spcAft>
              <a:buClr>
                <a:srgbClr val="333399">
                  <a:lumMod val="75000"/>
                </a:srgbClr>
              </a:buClr>
              <a:buNone/>
            </a:pPr>
            <a:endParaRPr lang="en-US" sz="2000" b="0" dirty="0">
              <a:latin typeface="+mn-lt"/>
            </a:endParaRPr>
          </a:p>
        </p:txBody>
      </p:sp>
      <p:sp>
        <p:nvSpPr>
          <p:cNvPr id="9" name="Text Placeholder 3"/>
          <p:cNvSpPr txBox="1">
            <a:spLocks/>
          </p:cNvSpPr>
          <p:nvPr/>
        </p:nvSpPr>
        <p:spPr>
          <a:xfrm>
            <a:off x="5311122" y="3393763"/>
            <a:ext cx="2338236" cy="693926"/>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2000" b="0" dirty="0">
                <a:latin typeface="+mn-lt"/>
              </a:rPr>
              <a:t>Market</a:t>
            </a:r>
          </a:p>
          <a:p>
            <a:pPr marL="0" lvl="1" indent="0" algn="ctr">
              <a:lnSpc>
                <a:spcPct val="100000"/>
              </a:lnSpc>
              <a:spcAft>
                <a:spcPts val="0"/>
              </a:spcAft>
              <a:buClr>
                <a:srgbClr val="333399">
                  <a:lumMod val="75000"/>
                </a:srgbClr>
              </a:buClr>
              <a:buNone/>
            </a:pPr>
            <a:r>
              <a:rPr lang="en-US" sz="2000" b="0" dirty="0">
                <a:latin typeface="+mn-lt"/>
              </a:rPr>
              <a:t>Integrity</a:t>
            </a:r>
          </a:p>
        </p:txBody>
      </p:sp>
      <p:sp>
        <p:nvSpPr>
          <p:cNvPr id="10" name="Text Placeholder 3"/>
          <p:cNvSpPr txBox="1">
            <a:spLocks/>
          </p:cNvSpPr>
          <p:nvPr/>
        </p:nvSpPr>
        <p:spPr>
          <a:xfrm>
            <a:off x="1825082" y="3396013"/>
            <a:ext cx="2338236" cy="693926"/>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ctr">
              <a:lnSpc>
                <a:spcPct val="100000"/>
              </a:lnSpc>
              <a:spcAft>
                <a:spcPts val="0"/>
              </a:spcAft>
              <a:buClr>
                <a:srgbClr val="333399">
                  <a:lumMod val="75000"/>
                </a:srgbClr>
              </a:buClr>
              <a:buNone/>
            </a:pPr>
            <a:r>
              <a:rPr lang="en-US" sz="2000" b="0" dirty="0">
                <a:latin typeface="+mn-lt"/>
              </a:rPr>
              <a:t>Rules</a:t>
            </a:r>
          </a:p>
          <a:p>
            <a:pPr marL="0" lvl="1" indent="0" algn="ctr">
              <a:lnSpc>
                <a:spcPct val="100000"/>
              </a:lnSpc>
              <a:spcAft>
                <a:spcPts val="0"/>
              </a:spcAft>
              <a:buClr>
                <a:srgbClr val="333399">
                  <a:lumMod val="75000"/>
                </a:srgbClr>
              </a:buClr>
              <a:buNone/>
            </a:pPr>
            <a:r>
              <a:rPr lang="en-US" sz="2000" b="0" dirty="0">
                <a:latin typeface="+mn-lt"/>
              </a:rPr>
              <a:t>Consistency</a:t>
            </a:r>
          </a:p>
        </p:txBody>
      </p:sp>
      <p:sp>
        <p:nvSpPr>
          <p:cNvPr id="11" name="Isosceles Triangle 10"/>
          <p:cNvSpPr/>
          <p:nvPr/>
        </p:nvSpPr>
        <p:spPr bwMode="auto">
          <a:xfrm>
            <a:off x="3715745" y="1956927"/>
            <a:ext cx="1955850" cy="1648584"/>
          </a:xfrm>
          <a:prstGeom prst="triangle">
            <a:avLst/>
          </a:prstGeom>
          <a:noFill/>
          <a:ln w="349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3175" marR="0" indent="0" algn="l" defTabSz="914400" rtl="0" eaLnBrk="1" fontAlgn="base" latinLnBrk="0" hangingPunct="1">
              <a:lnSpc>
                <a:spcPct val="100000"/>
              </a:lnSpc>
              <a:spcBef>
                <a:spcPct val="0"/>
              </a:spcBef>
              <a:spcAft>
                <a:spcPct val="0"/>
              </a:spcAft>
              <a:buClrTx/>
              <a:buSzTx/>
              <a:buFontTx/>
              <a:buNone/>
              <a:tabLst/>
            </a:pPr>
            <a:endParaRPr kumimoji="0" lang="en-GB" sz="7600" b="1" i="0" u="none" strike="noStrike" cap="none" normalizeH="0" baseline="0">
              <a:ln>
                <a:noFill/>
              </a:ln>
              <a:solidFill>
                <a:srgbClr val="FFD624"/>
              </a:solidFill>
              <a:effectLst/>
              <a:latin typeface="Verdana" charset="0"/>
              <a:ea typeface="ＭＳ Ｐゴシック" charset="0"/>
            </a:endParaRPr>
          </a:p>
        </p:txBody>
      </p:sp>
      <p:sp>
        <p:nvSpPr>
          <p:cNvPr id="12" name="Text Placeholder 3"/>
          <p:cNvSpPr txBox="1">
            <a:spLocks/>
          </p:cNvSpPr>
          <p:nvPr/>
        </p:nvSpPr>
        <p:spPr>
          <a:xfrm>
            <a:off x="302846" y="6321867"/>
            <a:ext cx="7338060" cy="194100"/>
          </a:xfrm>
          <a:prstGeom prst="rect">
            <a:avLst/>
          </a:prstGeom>
        </p:spPr>
        <p:txBody>
          <a:bodyPr/>
          <a:lstStyle>
            <a:lvl1pPr marL="342900" indent="-342900" algn="l" rtl="0" eaLnBrk="0" fontAlgn="base" hangingPunct="0">
              <a:lnSpc>
                <a:spcPts val="2400"/>
              </a:lnSpc>
              <a:spcBef>
                <a:spcPct val="0"/>
              </a:spcBef>
              <a:spcAft>
                <a:spcPct val="0"/>
              </a:spcAft>
              <a:buClr>
                <a:srgbClr val="37ACDE"/>
              </a:buClr>
              <a:buFont typeface="Verdana" pitchFamily="34" charset="0"/>
              <a:defRPr sz="1600" b="1">
                <a:solidFill>
                  <a:srgbClr val="004494"/>
                </a:solidFill>
                <a:latin typeface="Verdana"/>
                <a:ea typeface="MS PGothic" pitchFamily="34" charset="-128"/>
                <a:cs typeface="ＭＳ Ｐゴシック" charset="0"/>
              </a:defRPr>
            </a:lvl1pPr>
            <a:lvl2pPr marL="228600" indent="-228600" algn="l" rtl="0" eaLnBrk="0" fontAlgn="base" hangingPunct="0">
              <a:lnSpc>
                <a:spcPts val="2400"/>
              </a:lnSpc>
              <a:spcBef>
                <a:spcPct val="0"/>
              </a:spcBef>
              <a:spcAft>
                <a:spcPct val="0"/>
              </a:spcAft>
              <a:buClr>
                <a:srgbClr val="37ACDE"/>
              </a:buClr>
              <a:buFont typeface="Courier New" panose="02070309020205020404" pitchFamily="49" charset="0"/>
              <a:buChar char="o"/>
              <a:defRPr sz="1600">
                <a:solidFill>
                  <a:srgbClr val="004494"/>
                </a:solidFill>
                <a:latin typeface="Verdana"/>
                <a:ea typeface="MS PGothic" pitchFamily="34" charset="-128"/>
              </a:defRPr>
            </a:lvl2pPr>
            <a:lvl3pPr marL="457200" indent="-228600" algn="l" rtl="0" eaLnBrk="0" fontAlgn="base" hangingPunct="0">
              <a:lnSpc>
                <a:spcPts val="2400"/>
              </a:lnSpc>
              <a:spcBef>
                <a:spcPct val="0"/>
              </a:spcBef>
              <a:spcAft>
                <a:spcPct val="0"/>
              </a:spcAft>
              <a:buClr>
                <a:srgbClr val="37ACDE"/>
              </a:buClr>
              <a:buFont typeface="Arial" panose="020B0604020202020204" pitchFamily="34" charset="0"/>
              <a:buChar char="•"/>
              <a:defRPr sz="1400">
                <a:solidFill>
                  <a:srgbClr val="004494"/>
                </a:solidFill>
                <a:latin typeface="Verdana"/>
                <a:ea typeface="MS PGothic" pitchFamily="34" charset="-128"/>
              </a:defRPr>
            </a:lvl3pPr>
            <a:lvl4pPr marL="685800" indent="-228600" algn="l" rtl="0" eaLnBrk="0" fontAlgn="base" hangingPunct="0">
              <a:lnSpc>
                <a:spcPts val="2400"/>
              </a:lnSpc>
              <a:spcBef>
                <a:spcPct val="0"/>
              </a:spcBef>
              <a:spcAft>
                <a:spcPct val="0"/>
              </a:spcAft>
              <a:buClr>
                <a:srgbClr val="37ACDE"/>
              </a:buClr>
              <a:buFont typeface="Arial" charset="0"/>
              <a:buChar char="•"/>
              <a:defRPr sz="1400">
                <a:solidFill>
                  <a:srgbClr val="004494"/>
                </a:solidFill>
                <a:latin typeface="Verdana"/>
                <a:ea typeface="MS PGothic" pitchFamily="34" charset="-128"/>
              </a:defRPr>
            </a:lvl4pPr>
            <a:lvl5pPr marL="914400" indent="-228600" algn="l" rtl="0" eaLnBrk="0" fontAlgn="base" hangingPunct="0">
              <a:lnSpc>
                <a:spcPts val="2400"/>
              </a:lnSpc>
              <a:spcBef>
                <a:spcPct val="0"/>
              </a:spcBef>
              <a:spcAft>
                <a:spcPct val="0"/>
              </a:spcAft>
              <a:buClr>
                <a:srgbClr val="37ACDE"/>
              </a:buClr>
              <a:buFont typeface="Verdana" pitchFamily="34" charset="0"/>
              <a:buChar char="–"/>
              <a:defRPr sz="1400">
                <a:solidFill>
                  <a:srgbClr val="004494"/>
                </a:solidFill>
                <a:latin typeface="Verdana"/>
                <a:ea typeface="MS PGothic" pitchFamily="34" charset="-128"/>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lvl="1" indent="0" algn="just">
              <a:lnSpc>
                <a:spcPct val="100000"/>
              </a:lnSpc>
              <a:spcAft>
                <a:spcPts val="1800"/>
              </a:spcAft>
              <a:buClr>
                <a:srgbClr val="333399">
                  <a:lumMod val="75000"/>
                </a:srgbClr>
              </a:buClr>
              <a:buNone/>
            </a:pPr>
            <a:r>
              <a:rPr lang="en-US" sz="800" b="0" dirty="0"/>
              <a:t>Source: Adapted from Brummer C., Yadav, Y.; (2018) </a:t>
            </a:r>
            <a:endParaRPr lang="en-US" sz="800" b="0" dirty="0">
              <a:latin typeface="+mn-lt"/>
            </a:endParaRPr>
          </a:p>
        </p:txBody>
      </p:sp>
    </p:spTree>
    <p:extLst>
      <p:ext uri="{BB962C8B-B14F-4D97-AF65-F5344CB8AC3E}">
        <p14:creationId xmlns:p14="http://schemas.microsoft.com/office/powerpoint/2010/main" val="2817839278"/>
      </p:ext>
    </p:extLst>
  </p:cSld>
  <p:clrMapOvr>
    <a:masterClrMapping/>
  </p:clrMapOvr>
</p:sld>
</file>

<file path=ppt/theme/theme1.xml><?xml version="1.0" encoding="utf-8"?>
<a:theme xmlns:a="http://schemas.openxmlformats.org/drawingml/2006/main" name="1_Slide_Master">
  <a:themeElements>
    <a:clrScheme name="Slide_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lide_Master">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3175" marR="0" indent="0" algn="l" defTabSz="914400" rtl="0" eaLnBrk="1" fontAlgn="base" latinLnBrk="0" hangingPunct="1">
          <a:lnSpc>
            <a:spcPct val="100000"/>
          </a:lnSpc>
          <a:spcBef>
            <a:spcPct val="0"/>
          </a:spcBef>
          <a:spcAft>
            <a:spcPct val="0"/>
          </a:spcAft>
          <a:buClrTx/>
          <a:buSzTx/>
          <a:buFontTx/>
          <a:buNone/>
          <a:tabLst/>
          <a:defRPr kumimoji="0" lang="en-GB" sz="7600" b="1" i="0" u="none" strike="noStrike" cap="none" normalizeH="0" baseline="0">
            <a:ln>
              <a:noFill/>
            </a:ln>
            <a:solidFill>
              <a:srgbClr val="FFD624"/>
            </a:solidFill>
            <a:effectLst/>
            <a:latin typeface="Verdana"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3175" marR="0" indent="0" algn="l" defTabSz="914400" rtl="0" eaLnBrk="1" fontAlgn="base" latinLnBrk="0" hangingPunct="1">
          <a:lnSpc>
            <a:spcPct val="100000"/>
          </a:lnSpc>
          <a:spcBef>
            <a:spcPct val="0"/>
          </a:spcBef>
          <a:spcAft>
            <a:spcPct val="0"/>
          </a:spcAft>
          <a:buClrTx/>
          <a:buSzTx/>
          <a:buFontTx/>
          <a:buNone/>
          <a:tabLst/>
          <a:defRPr kumimoji="0" lang="en-GB" sz="7600" b="1" i="0" u="none" strike="noStrike" cap="none" normalizeH="0" baseline="0">
            <a:ln>
              <a:noFill/>
            </a:ln>
            <a:solidFill>
              <a:srgbClr val="FFD624"/>
            </a:solidFill>
            <a:effectLst/>
            <a:latin typeface="Verdana" charset="0"/>
            <a:ea typeface="ＭＳ Ｐゴシック" charset="0"/>
          </a:defRPr>
        </a:defPPr>
      </a:lstStyle>
    </a:lnDef>
  </a:objectDefaults>
  <a:extraClrSchemeLst>
    <a:extraClrScheme>
      <a:clrScheme name="Slide_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_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_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_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_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_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_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_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_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_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_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_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ewtemplate.pot [Compatibility Mode]" id="{08DE6BCF-DBCF-4EFD-B760-32B6A6BF7078}" vid="{E3A8F7D2-207C-447E-930F-4374648FAA02}"/>
    </a:ext>
  </a:extLst>
</a:theme>
</file>

<file path=ppt/theme/theme2.xml><?xml version="1.0" encoding="utf-8"?>
<a:theme xmlns:a="http://schemas.openxmlformats.org/drawingml/2006/main" name="2_Slide_Master">
  <a:themeElements>
    <a:clrScheme name="Slide_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lide_Master">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3175" marR="0" indent="0" algn="l" defTabSz="914400" rtl="0" eaLnBrk="1" fontAlgn="base" latinLnBrk="0" hangingPunct="1">
          <a:lnSpc>
            <a:spcPct val="100000"/>
          </a:lnSpc>
          <a:spcBef>
            <a:spcPct val="0"/>
          </a:spcBef>
          <a:spcAft>
            <a:spcPct val="0"/>
          </a:spcAft>
          <a:buClrTx/>
          <a:buSzTx/>
          <a:buFontTx/>
          <a:buNone/>
          <a:tabLst/>
          <a:defRPr kumimoji="0" lang="en-GB" sz="7600" b="1" i="0" u="none" strike="noStrike" cap="none" normalizeH="0" baseline="0">
            <a:ln>
              <a:noFill/>
            </a:ln>
            <a:solidFill>
              <a:srgbClr val="FFD624"/>
            </a:solidFill>
            <a:effectLst/>
            <a:latin typeface="Verdana"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3175" marR="0" indent="0" algn="l" defTabSz="914400" rtl="0" eaLnBrk="1" fontAlgn="base" latinLnBrk="0" hangingPunct="1">
          <a:lnSpc>
            <a:spcPct val="100000"/>
          </a:lnSpc>
          <a:spcBef>
            <a:spcPct val="0"/>
          </a:spcBef>
          <a:spcAft>
            <a:spcPct val="0"/>
          </a:spcAft>
          <a:buClrTx/>
          <a:buSzTx/>
          <a:buFontTx/>
          <a:buNone/>
          <a:tabLst/>
          <a:defRPr kumimoji="0" lang="en-GB" sz="7600" b="1" i="0" u="none" strike="noStrike" cap="none" normalizeH="0" baseline="0">
            <a:ln>
              <a:noFill/>
            </a:ln>
            <a:solidFill>
              <a:srgbClr val="FFD624"/>
            </a:solidFill>
            <a:effectLst/>
            <a:latin typeface="Verdana" charset="0"/>
            <a:ea typeface="ＭＳ Ｐゴシック" charset="0"/>
          </a:defRPr>
        </a:defPPr>
      </a:lstStyle>
    </a:lnDef>
  </a:objectDefaults>
  <a:extraClrSchemeLst>
    <a:extraClrScheme>
      <a:clrScheme name="Slide_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_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_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_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_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_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_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_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_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_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_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_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ewtemplate.pot [Compatibility Mode]" id="{08DE6BCF-DBCF-4EFD-B760-32B6A6BF7078}" vid="{C4BA997C-64B9-4D73-90DB-DFCC218E3139}"/>
    </a:ext>
  </a:extLst>
</a:theme>
</file>

<file path=ppt/theme/theme3.xml><?xml version="1.0" encoding="utf-8"?>
<a:theme xmlns:a="http://schemas.openxmlformats.org/drawingml/2006/main" name="6_template presentation">
  <a:themeElements>
    <a:clrScheme name="template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template presentation">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1" i="0" u="none" strike="noStrike" cap="none" normalizeH="0" baseline="0" smtClean="0">
            <a:ln>
              <a:noFill/>
            </a:ln>
            <a:solidFill>
              <a:srgbClr val="0F3277"/>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800" b="1" i="0" u="none" strike="noStrike" cap="none" normalizeH="0" baseline="0" smtClean="0">
            <a:ln>
              <a:noFill/>
            </a:ln>
            <a:solidFill>
              <a:srgbClr val="0F3277"/>
            </a:solidFill>
            <a:effectLst/>
            <a:latin typeface="Arial" charset="0"/>
          </a:defRPr>
        </a:defPPr>
      </a:lstStyle>
    </a:lnDef>
  </a:objectDefaults>
  <a:extraClrSchemeLst>
    <a:extraClrScheme>
      <a:clrScheme name="template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template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template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ewtemplate.pot [Compatibility Mode]" id="{08DE6BCF-DBCF-4EFD-B760-32B6A6BF7078}" vid="{01FA5FFF-255C-4AB8-9F1B-34EDDC3A08A6}"/>
    </a:ext>
  </a:extLst>
</a:theme>
</file>

<file path=ppt/theme/theme4.xml><?xml version="1.0" encoding="utf-8"?>
<a:theme xmlns:a="http://schemas.openxmlformats.org/drawingml/2006/main" name="Blank">
  <a:themeElements>
    <a:clrScheme name="Slide_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lide_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3ACE3"/>
        </a:solidFill>
        <a:ln>
          <a:noFill/>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3175" marR="0" indent="0" algn="l"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rgbClr val="0F5494"/>
            </a:solidFill>
            <a:effectLst/>
            <a:latin typeface="Verdana" pitchFamily="34" charset="0"/>
          </a:defRPr>
        </a:defPPr>
      </a:lstStyle>
    </a:spDef>
    <a:lnDef>
      <a:spPr bwMode="auto">
        <a:noFill/>
        <a:ln w="9525" cap="flat" cmpd="sng" algn="ctr">
          <a:solidFill>
            <a:srgbClr val="33ACE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spAutoFit/>
      </a:bodyPr>
      <a:lstStyle>
        <a:defPPr>
          <a:lnSpc>
            <a:spcPct val="110000"/>
          </a:lnSpc>
          <a:defRPr sz="2400" dirty="0" smtClean="0">
            <a:solidFill>
              <a:srgbClr val="164194"/>
            </a:solidFill>
          </a:defRPr>
        </a:defPPr>
      </a:lstStyle>
    </a:txDef>
  </a:objectDefaults>
  <a:extraClrSchemeLst>
    <a:extraClrScheme>
      <a:clrScheme name="Slide_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_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_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_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_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_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_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_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_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_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_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_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ewtemplate.pot [Compatibility Mode]" id="{08DE6BCF-DBCF-4EFD-B760-32B6A6BF7078}" vid="{10F6D508-6FB0-47C9-9656-41820A26838C}"/>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ewtemplate.pot [Compatibility Mode]" id="{08DE6BCF-DBCF-4EFD-B760-32B6A6BF7078}" vid="{CB34D8AF-383C-433C-A161-C7585C575A45}"/>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37228</TotalTime>
  <Words>2775</Words>
  <Application>Microsoft Macintosh PowerPoint</Application>
  <PresentationFormat>On-screen Show (4:3)</PresentationFormat>
  <Paragraphs>153</Paragraphs>
  <Slides>14</Slides>
  <Notes>14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14</vt:i4>
      </vt:variant>
    </vt:vector>
  </HeadingPairs>
  <TitlesOfParts>
    <vt:vector size="28" baseType="lpstr">
      <vt:lpstr>ＭＳ Ｐゴシック</vt:lpstr>
      <vt:lpstr>ＭＳ Ｐゴシック</vt:lpstr>
      <vt:lpstr>Arial</vt:lpstr>
      <vt:lpstr>Arial Black</vt:lpstr>
      <vt:lpstr>Calibri</vt:lpstr>
      <vt:lpstr>Courier New</vt:lpstr>
      <vt:lpstr>Times New Roman</vt:lpstr>
      <vt:lpstr>Verdana</vt:lpstr>
      <vt:lpstr>Wingdings</vt:lpstr>
      <vt:lpstr>1_Slide_Master</vt:lpstr>
      <vt:lpstr>2_Slide_Master</vt:lpstr>
      <vt:lpstr>6_template presentation</vt:lpstr>
      <vt:lpstr>Blank</vt:lpstr>
      <vt:lpstr>Custom Design</vt:lpstr>
      <vt:lpstr> CAL2020 Panel  Marco Petracco Giudici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and stay in touch</vt:lpstr>
      <vt:lpstr>Sources</vt:lpstr>
    </vt:vector>
  </TitlesOfParts>
  <Company>European Commission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turneem</dc:creator>
  <cp:lastModifiedBy>Microsoft Office User</cp:lastModifiedBy>
  <cp:revision>1521</cp:revision>
  <cp:lastPrinted>2018-06-07T14:49:41Z</cp:lastPrinted>
  <dcterms:created xsi:type="dcterms:W3CDTF">2011-10-28T10:25:18Z</dcterms:created>
  <dcterms:modified xsi:type="dcterms:W3CDTF">2020-10-27T00:40:37Z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3</vt:lpwstr>
  </property>
  <property fmtid="{D5CDD505-2E9C-101B-9397-08002B2CF9AE}" pid="3" name="Offisync_UniqueId">
    <vt:lpwstr>64605</vt:lpwstr>
  </property>
  <property fmtid="{D5CDD505-2E9C-101B-9397-08002B2CF9AE}" pid="4" name="Offisync_ServerID">
    <vt:lpwstr>0d3b22a6-6203-4efc-8e8e-b5279256493b</vt:lpwstr>
  </property>
  <property fmtid="{D5CDD505-2E9C-101B-9397-08002B2CF9AE}" pid="5" name="Offisync_ProviderInitializationData">
    <vt:lpwstr>https://connected.cnect.cec.eu.int</vt:lpwstr>
  </property>
  <property fmtid="{D5CDD505-2E9C-101B-9397-08002B2CF9AE}" pid="6" name="Jive_LatestUserAccountName">
    <vt:lpwstr>saisama</vt:lpwstr>
  </property>
  <property fmtid="{D5CDD505-2E9C-101B-9397-08002B2CF9AE}" pid="7" name="Jive_VersionGuid">
    <vt:lpwstr>125ca747-58ea-48b8-9660-430f9faf65ab</vt:lpwstr>
  </property>
  <property fmtid="{D5CDD505-2E9C-101B-9397-08002B2CF9AE}" pid="8" name="Jive_ModifiedButNotPublished">
    <vt:lpwstr>True</vt:lpwstr>
  </property>
</Properties>
</file>